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530" r:id="rId5"/>
    <p:sldId id="573" r:id="rId6"/>
    <p:sldId id="534" r:id="rId7"/>
    <p:sldId id="553" r:id="rId8"/>
    <p:sldId id="554" r:id="rId9"/>
    <p:sldId id="555" r:id="rId10"/>
    <p:sldId id="577" r:id="rId11"/>
    <p:sldId id="574" r:id="rId12"/>
    <p:sldId id="563" r:id="rId13"/>
    <p:sldId id="548" r:id="rId14"/>
    <p:sldId id="569" r:id="rId15"/>
    <p:sldId id="566" r:id="rId16"/>
    <p:sldId id="567" r:id="rId17"/>
    <p:sldId id="568" r:id="rId18"/>
    <p:sldId id="572" r:id="rId19"/>
    <p:sldId id="560" r:id="rId20"/>
    <p:sldId id="576" r:id="rId21"/>
    <p:sldId id="570" r:id="rId22"/>
    <p:sldId id="571" r:id="rId23"/>
    <p:sldId id="5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96CF33-CD93-4751-ADE1-A725A0BB5F8F}" v="1" dt="2026-01-25T19:05:31.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ליאס פרח" userId="a3cea309-68cb-4408-9218-48e79822a155" providerId="ADAL" clId="{A54F7244-CEF9-4C22-9826-7C508E1B909C}"/>
    <pc:docChg chg="undo redo custSel addSld delSld modSld sldOrd modMainMaster">
      <pc:chgData name="אליאס פרח" userId="a3cea309-68cb-4408-9218-48e79822a155" providerId="ADAL" clId="{A54F7244-CEF9-4C22-9826-7C508E1B909C}" dt="2026-01-23T14:51:51.068" v="4736" actId="1038"/>
      <pc:docMkLst>
        <pc:docMk/>
      </pc:docMkLst>
      <pc:sldChg chg="delSp modSp mod">
        <pc:chgData name="אליאס פרח" userId="a3cea309-68cb-4408-9218-48e79822a155" providerId="ADAL" clId="{A54F7244-CEF9-4C22-9826-7C508E1B909C}" dt="2026-01-20T17:35:26.797" v="4731" actId="478"/>
        <pc:sldMkLst>
          <pc:docMk/>
          <pc:sldMk cId="1723491119" sldId="530"/>
        </pc:sldMkLst>
        <pc:spChg chg="mod">
          <ac:chgData name="אליאס פרח" userId="a3cea309-68cb-4408-9218-48e79822a155" providerId="ADAL" clId="{A54F7244-CEF9-4C22-9826-7C508E1B909C}" dt="2026-01-20T16:57:24.276" v="4717" actId="20577"/>
          <ac:spMkLst>
            <pc:docMk/>
            <pc:sldMk cId="1723491119" sldId="530"/>
            <ac:spMk id="3" creationId="{696329B1-2D04-0F3A-1081-C5117D8CE122}"/>
          </ac:spMkLst>
        </pc:spChg>
        <pc:picChg chg="mod">
          <ac:chgData name="אליאס פרח" userId="a3cea309-68cb-4408-9218-48e79822a155" providerId="ADAL" clId="{A54F7244-CEF9-4C22-9826-7C508E1B909C}" dt="2026-01-20T17:00:59.261" v="4719" actId="1076"/>
          <ac:picMkLst>
            <pc:docMk/>
            <pc:sldMk cId="1723491119" sldId="530"/>
            <ac:picMk id="7" creationId="{0DDF091E-67BF-F65B-8FC8-9BB9C51B5A22}"/>
          </ac:picMkLst>
        </pc:picChg>
      </pc:sldChg>
      <pc:sldChg chg="addSp delSp modSp mod modClrScheme chgLayout modNotesTx">
        <pc:chgData name="אליאס פרח" userId="a3cea309-68cb-4408-9218-48e79822a155" providerId="ADAL" clId="{A54F7244-CEF9-4C22-9826-7C508E1B909C}" dt="2026-01-19T16:54:52.843" v="4539" actId="20577"/>
        <pc:sldMkLst>
          <pc:docMk/>
          <pc:sldMk cId="548476299" sldId="534"/>
        </pc:sldMkLst>
        <pc:spChg chg="mod">
          <ac:chgData name="אליאס פרח" userId="a3cea309-68cb-4408-9218-48e79822a155" providerId="ADAL" clId="{A54F7244-CEF9-4C22-9826-7C508E1B909C}" dt="2026-01-18T11:17:47.606" v="1831" actId="26606"/>
          <ac:spMkLst>
            <pc:docMk/>
            <pc:sldMk cId="548476299" sldId="534"/>
            <ac:spMk id="2" creationId="{25CF156E-8580-639A-1B4B-B8E783262EC7}"/>
          </ac:spMkLst>
        </pc:spChg>
        <pc:spChg chg="mod ord">
          <ac:chgData name="אליאס פרח" userId="a3cea309-68cb-4408-9218-48e79822a155" providerId="ADAL" clId="{A54F7244-CEF9-4C22-9826-7C508E1B909C}" dt="2026-01-18T11:17:47.606" v="1831" actId="26606"/>
          <ac:spMkLst>
            <pc:docMk/>
            <pc:sldMk cId="548476299" sldId="534"/>
            <ac:spMk id="4" creationId="{07BC9D39-E6FF-AB73-CB59-8B9B3F35B931}"/>
          </ac:spMkLst>
        </pc:spChg>
        <pc:graphicFrameChg chg="add mod modGraphic">
          <ac:chgData name="אליאס פרח" userId="a3cea309-68cb-4408-9218-48e79822a155" providerId="ADAL" clId="{A54F7244-CEF9-4C22-9826-7C508E1B909C}" dt="2026-01-19T16:54:52.843" v="4539" actId="20577"/>
          <ac:graphicFrameMkLst>
            <pc:docMk/>
            <pc:sldMk cId="548476299" sldId="534"/>
            <ac:graphicFrameMk id="6" creationId="{D7E4BDA9-FB56-A378-B470-0118F1F18122}"/>
          </ac:graphicFrameMkLst>
        </pc:graphicFrameChg>
        <pc:picChg chg="add mod">
          <ac:chgData name="אליאס פרח" userId="a3cea309-68cb-4408-9218-48e79822a155" providerId="ADAL" clId="{A54F7244-CEF9-4C22-9826-7C508E1B909C}" dt="2026-01-18T11:20:08.186" v="1834" actId="27614"/>
          <ac:picMkLst>
            <pc:docMk/>
            <pc:sldMk cId="548476299" sldId="534"/>
            <ac:picMk id="8" creationId="{3DE724E5-92BE-259D-AFBE-FCA0069C5984}"/>
          </ac:picMkLst>
        </pc:picChg>
      </pc:sldChg>
      <pc:sldChg chg="addSp delSp modSp new mod">
        <pc:chgData name="אליאס פרח" userId="a3cea309-68cb-4408-9218-48e79822a155" providerId="ADAL" clId="{A54F7244-CEF9-4C22-9826-7C508E1B909C}" dt="2026-01-18T10:31:35.205" v="1356" actId="1076"/>
        <pc:sldMkLst>
          <pc:docMk/>
          <pc:sldMk cId="3377223194" sldId="548"/>
        </pc:sldMkLst>
        <pc:spChg chg="add mod">
          <ac:chgData name="אליאס פרח" userId="a3cea309-68cb-4408-9218-48e79822a155" providerId="ADAL" clId="{A54F7244-CEF9-4C22-9826-7C508E1B909C}" dt="2026-01-18T10:31:35.205" v="1356" actId="1076"/>
          <ac:spMkLst>
            <pc:docMk/>
            <pc:sldMk cId="3377223194" sldId="548"/>
            <ac:spMk id="11" creationId="{CFDBADBC-A69C-6CAF-07B1-8B8BADE8450F}"/>
          </ac:spMkLst>
        </pc:spChg>
      </pc:sldChg>
      <pc:sldChg chg="addSp delSp modSp add mod modClrScheme chgLayout">
        <pc:chgData name="אליאס פרח" userId="a3cea309-68cb-4408-9218-48e79822a155" providerId="ADAL" clId="{A54F7244-CEF9-4C22-9826-7C508E1B909C}" dt="2026-01-19T17:01:49.917" v="4549" actId="20577"/>
        <pc:sldMkLst>
          <pc:docMk/>
          <pc:sldMk cId="611764718" sldId="553"/>
        </pc:sldMkLst>
        <pc:spChg chg="mod">
          <ac:chgData name="אליאס פרח" userId="a3cea309-68cb-4408-9218-48e79822a155" providerId="ADAL" clId="{A54F7244-CEF9-4C22-9826-7C508E1B909C}" dt="2026-01-18T14:12:44.858" v="2347" actId="26606"/>
          <ac:spMkLst>
            <pc:docMk/>
            <pc:sldMk cId="611764718" sldId="553"/>
            <ac:spMk id="2" creationId="{A2F0C03A-8766-2AAD-8CEA-C620A97FC4C9}"/>
          </ac:spMkLst>
        </pc:spChg>
        <pc:spChg chg="mod">
          <ac:chgData name="אליאס פרח" userId="a3cea309-68cb-4408-9218-48e79822a155" providerId="ADAL" clId="{A54F7244-CEF9-4C22-9826-7C508E1B909C}" dt="2026-01-19T17:01:49.917" v="4549" actId="20577"/>
          <ac:spMkLst>
            <pc:docMk/>
            <pc:sldMk cId="611764718" sldId="553"/>
            <ac:spMk id="3" creationId="{5605E874-E718-7F49-2D09-101C0AB623C3}"/>
          </ac:spMkLst>
        </pc:spChg>
        <pc:spChg chg="mod ord modVis">
          <ac:chgData name="אליאס פרח" userId="a3cea309-68cb-4408-9218-48e79822a155" providerId="ADAL" clId="{A54F7244-CEF9-4C22-9826-7C508E1B909C}" dt="2026-01-18T14:12:44.858" v="2347" actId="26606"/>
          <ac:spMkLst>
            <pc:docMk/>
            <pc:sldMk cId="611764718" sldId="553"/>
            <ac:spMk id="4" creationId="{0C1536BF-2E92-D459-7F66-E68F9DC6EDA2}"/>
          </ac:spMkLst>
        </pc:spChg>
        <pc:picChg chg="add mod ord">
          <ac:chgData name="אליאס פרח" userId="a3cea309-68cb-4408-9218-48e79822a155" providerId="ADAL" clId="{A54F7244-CEF9-4C22-9826-7C508E1B909C}" dt="2026-01-18T14:12:58.457" v="2351" actId="1076"/>
          <ac:picMkLst>
            <pc:docMk/>
            <pc:sldMk cId="611764718" sldId="553"/>
            <ac:picMk id="8" creationId="{ACF2380E-1FCF-F992-7497-DD1732296D94}"/>
          </ac:picMkLst>
        </pc:picChg>
      </pc:sldChg>
      <pc:sldChg chg="addSp delSp modSp add mod modClrScheme chgLayout">
        <pc:chgData name="אליאס פרח" userId="a3cea309-68cb-4408-9218-48e79822a155" providerId="ADAL" clId="{A54F7244-CEF9-4C22-9826-7C508E1B909C}" dt="2026-01-18T11:36:03.125" v="1907" actId="27614"/>
        <pc:sldMkLst>
          <pc:docMk/>
          <pc:sldMk cId="508076313" sldId="554"/>
        </pc:sldMkLst>
        <pc:spChg chg="mod">
          <ac:chgData name="אליאס פרח" userId="a3cea309-68cb-4408-9218-48e79822a155" providerId="ADAL" clId="{A54F7244-CEF9-4C22-9826-7C508E1B909C}" dt="2026-01-18T11:33:50.475" v="1904" actId="26606"/>
          <ac:spMkLst>
            <pc:docMk/>
            <pc:sldMk cId="508076313" sldId="554"/>
            <ac:spMk id="2" creationId="{5FEA1330-8997-5D86-7924-1CCAB03D260E}"/>
          </ac:spMkLst>
        </pc:spChg>
        <pc:spChg chg="mod ord">
          <ac:chgData name="אליאס פרח" userId="a3cea309-68cb-4408-9218-48e79822a155" providerId="ADAL" clId="{A54F7244-CEF9-4C22-9826-7C508E1B909C}" dt="2026-01-18T11:33:50.475" v="1904" actId="26606"/>
          <ac:spMkLst>
            <pc:docMk/>
            <pc:sldMk cId="508076313" sldId="554"/>
            <ac:spMk id="4" creationId="{0930751B-D9D3-5920-9932-C754D7B50E1E}"/>
          </ac:spMkLst>
        </pc:spChg>
        <pc:graphicFrameChg chg="add mod">
          <ac:chgData name="אליאס פרח" userId="a3cea309-68cb-4408-9218-48e79822a155" providerId="ADAL" clId="{A54F7244-CEF9-4C22-9826-7C508E1B909C}" dt="2026-01-18T11:33:50.475" v="1904" actId="26606"/>
          <ac:graphicFrameMkLst>
            <pc:docMk/>
            <pc:sldMk cId="508076313" sldId="554"/>
            <ac:graphicFrameMk id="18" creationId="{1135982B-0032-B829-A138-85F221CF77B5}"/>
          </ac:graphicFrameMkLst>
        </pc:graphicFrameChg>
        <pc:picChg chg="add mod">
          <ac:chgData name="אליאס פרח" userId="a3cea309-68cb-4408-9218-48e79822a155" providerId="ADAL" clId="{A54F7244-CEF9-4C22-9826-7C508E1B909C}" dt="2026-01-18T11:36:03.125" v="1907" actId="27614"/>
          <ac:picMkLst>
            <pc:docMk/>
            <pc:sldMk cId="508076313" sldId="554"/>
            <ac:picMk id="9" creationId="{D3F3ECF3-A1F6-D5C1-A764-D214309361A7}"/>
          </ac:picMkLst>
        </pc:picChg>
      </pc:sldChg>
      <pc:sldChg chg="addSp delSp modSp add mod modClrScheme chgLayout modNotesTx">
        <pc:chgData name="אליאס פרח" userId="a3cea309-68cb-4408-9218-48e79822a155" providerId="ADAL" clId="{A54F7244-CEF9-4C22-9826-7C508E1B909C}" dt="2026-01-19T17:08:31.627" v="4561" actId="20577"/>
        <pc:sldMkLst>
          <pc:docMk/>
          <pc:sldMk cId="4129751706" sldId="555"/>
        </pc:sldMkLst>
        <pc:spChg chg="mod">
          <ac:chgData name="אליאס פרח" userId="a3cea309-68cb-4408-9218-48e79822a155" providerId="ADAL" clId="{A54F7244-CEF9-4C22-9826-7C508E1B909C}" dt="2026-01-18T11:36:47.849" v="1912" actId="26606"/>
          <ac:spMkLst>
            <pc:docMk/>
            <pc:sldMk cId="4129751706" sldId="555"/>
            <ac:spMk id="2" creationId="{7F6B8FEA-87E8-A7C8-F1DA-346CA785B670}"/>
          </ac:spMkLst>
        </pc:spChg>
        <pc:spChg chg="mod ord">
          <ac:chgData name="אליאס פרח" userId="a3cea309-68cb-4408-9218-48e79822a155" providerId="ADAL" clId="{A54F7244-CEF9-4C22-9826-7C508E1B909C}" dt="2026-01-18T11:36:47.849" v="1912" actId="26606"/>
          <ac:spMkLst>
            <pc:docMk/>
            <pc:sldMk cId="4129751706" sldId="555"/>
            <ac:spMk id="4" creationId="{DA02696A-AA91-863B-3AE2-994EAAF102FA}"/>
          </ac:spMkLst>
        </pc:spChg>
        <pc:graphicFrameChg chg="add mod modGraphic">
          <ac:chgData name="אליאס פרח" userId="a3cea309-68cb-4408-9218-48e79822a155" providerId="ADAL" clId="{A54F7244-CEF9-4C22-9826-7C508E1B909C}" dt="2026-01-19T17:08:31.627" v="4561" actId="20577"/>
          <ac:graphicFrameMkLst>
            <pc:docMk/>
            <pc:sldMk cId="4129751706" sldId="555"/>
            <ac:graphicFrameMk id="16" creationId="{67A705CD-47FF-26AD-A818-6B31E0742129}"/>
          </ac:graphicFrameMkLst>
        </pc:graphicFrameChg>
        <pc:picChg chg="add mod">
          <ac:chgData name="אליאס פרח" userId="a3cea309-68cb-4408-9218-48e79822a155" providerId="ADAL" clId="{A54F7244-CEF9-4C22-9826-7C508E1B909C}" dt="2026-01-18T12:47:09.674" v="2287" actId="1076"/>
          <ac:picMkLst>
            <pc:docMk/>
            <pc:sldMk cId="4129751706" sldId="555"/>
            <ac:picMk id="23" creationId="{62A8073B-5B08-D115-2182-7D7DB1B368B2}"/>
          </ac:picMkLst>
        </pc:picChg>
      </pc:sldChg>
      <pc:sldChg chg="addSp delSp modSp new mod ord modClrScheme chgLayout">
        <pc:chgData name="אליאס פרח" userId="a3cea309-68cb-4408-9218-48e79822a155" providerId="ADAL" clId="{A54F7244-CEF9-4C22-9826-7C508E1B909C}" dt="2026-01-18T12:31:47.156" v="2242"/>
        <pc:sldMkLst>
          <pc:docMk/>
          <pc:sldMk cId="2298998128" sldId="563"/>
        </pc:sldMkLst>
        <pc:spChg chg="mod ord">
          <ac:chgData name="אליאס פרח" userId="a3cea309-68cb-4408-9218-48e79822a155" providerId="ADAL" clId="{A54F7244-CEF9-4C22-9826-7C508E1B909C}" dt="2026-01-18T12:31:32.171" v="2241" actId="26606"/>
          <ac:spMkLst>
            <pc:docMk/>
            <pc:sldMk cId="2298998128" sldId="563"/>
            <ac:spMk id="2" creationId="{DD4F079E-E2A8-41C4-4B1E-8AB6827FED3B}"/>
          </ac:spMkLst>
        </pc:spChg>
      </pc:sldChg>
      <pc:sldChg chg="addSp delSp modSp add mod ord">
        <pc:chgData name="אליאס פרח" userId="a3cea309-68cb-4408-9218-48e79822a155" providerId="ADAL" clId="{A54F7244-CEF9-4C22-9826-7C508E1B909C}" dt="2026-01-18T10:31:19.250" v="1352" actId="14100"/>
        <pc:sldMkLst>
          <pc:docMk/>
          <pc:sldMk cId="3342796517" sldId="566"/>
        </pc:sldMkLst>
        <pc:picChg chg="add mod">
          <ac:chgData name="אליאס פרח" userId="a3cea309-68cb-4408-9218-48e79822a155" providerId="ADAL" clId="{A54F7244-CEF9-4C22-9826-7C508E1B909C}" dt="2026-01-18T10:31:19.250" v="1352" actId="14100"/>
          <ac:picMkLst>
            <pc:docMk/>
            <pc:sldMk cId="3342796517" sldId="566"/>
            <ac:picMk id="8" creationId="{57315B86-D002-CA84-14E7-699A747E0681}"/>
          </ac:picMkLst>
        </pc:picChg>
      </pc:sldChg>
      <pc:sldChg chg="addSp delSp modSp add mod">
        <pc:chgData name="אליאס פרח" userId="a3cea309-68cb-4408-9218-48e79822a155" providerId="ADAL" clId="{A54F7244-CEF9-4C22-9826-7C508E1B909C}" dt="2026-01-18T10:31:13.473" v="1351" actId="14100"/>
        <pc:sldMkLst>
          <pc:docMk/>
          <pc:sldMk cId="2844082087" sldId="567"/>
        </pc:sldMkLst>
        <pc:picChg chg="add mod">
          <ac:chgData name="אליאס פרח" userId="a3cea309-68cb-4408-9218-48e79822a155" providerId="ADAL" clId="{A54F7244-CEF9-4C22-9826-7C508E1B909C}" dt="2026-01-18T10:31:13.473" v="1351" actId="14100"/>
          <ac:picMkLst>
            <pc:docMk/>
            <pc:sldMk cId="2844082087" sldId="567"/>
            <ac:picMk id="4" creationId="{CE6DF2EE-56C5-61DC-4E5E-3C058DBE0006}"/>
          </ac:picMkLst>
        </pc:picChg>
      </pc:sldChg>
      <pc:sldChg chg="addSp delSp modSp add mod">
        <pc:chgData name="אליאס פרח" userId="a3cea309-68cb-4408-9218-48e79822a155" providerId="ADAL" clId="{A54F7244-CEF9-4C22-9826-7C508E1B909C}" dt="2026-01-23T14:51:51.068" v="4736" actId="1038"/>
        <pc:sldMkLst>
          <pc:docMk/>
          <pc:sldMk cId="2344383117" sldId="568"/>
        </pc:sldMkLst>
        <pc:picChg chg="mod">
          <ac:chgData name="אליאס פרח" userId="a3cea309-68cb-4408-9218-48e79822a155" providerId="ADAL" clId="{A54F7244-CEF9-4C22-9826-7C508E1B909C}" dt="2026-01-23T14:51:51.068" v="4736" actId="1038"/>
          <ac:picMkLst>
            <pc:docMk/>
            <pc:sldMk cId="2344383117" sldId="568"/>
            <ac:picMk id="4" creationId="{0C364F8E-2D42-4AC7-C3EB-3BD859DBD959}"/>
          </ac:picMkLst>
        </pc:picChg>
      </pc:sldChg>
      <pc:sldChg chg="addSp delSp modSp add mod">
        <pc:chgData name="אליאס פרח" userId="a3cea309-68cb-4408-9218-48e79822a155" providerId="ADAL" clId="{A54F7244-CEF9-4C22-9826-7C508E1B909C}" dt="2026-01-18T10:34:23.060" v="1390" actId="14100"/>
        <pc:sldMkLst>
          <pc:docMk/>
          <pc:sldMk cId="181203445" sldId="569"/>
        </pc:sldMkLst>
        <pc:picChg chg="add mod">
          <ac:chgData name="אליאס פרח" userId="a3cea309-68cb-4408-9218-48e79822a155" providerId="ADAL" clId="{A54F7244-CEF9-4C22-9826-7C508E1B909C}" dt="2026-01-18T10:34:23.060" v="1390" actId="14100"/>
          <ac:picMkLst>
            <pc:docMk/>
            <pc:sldMk cId="181203445" sldId="569"/>
            <ac:picMk id="8" creationId="{3C17976A-4B2E-2CEB-4BF5-FF455278E810}"/>
          </ac:picMkLst>
        </pc:picChg>
      </pc:sldChg>
      <pc:sldChg chg="addSp delSp modSp add mod ord modClrScheme chgLayout">
        <pc:chgData name="אליאס פרח" userId="a3cea309-68cb-4408-9218-48e79822a155" providerId="ADAL" clId="{A54F7244-CEF9-4C22-9826-7C508E1B909C}" dt="2026-01-18T12:51:31.262" v="2308" actId="1076"/>
        <pc:sldMkLst>
          <pc:docMk/>
          <pc:sldMk cId="650394179" sldId="570"/>
        </pc:sldMkLst>
        <pc:spChg chg="mod ord">
          <ac:chgData name="אליאס פרח" userId="a3cea309-68cb-4408-9218-48e79822a155" providerId="ADAL" clId="{A54F7244-CEF9-4C22-9826-7C508E1B909C}" dt="2026-01-18T12:12:41.866" v="2071" actId="26606"/>
          <ac:spMkLst>
            <pc:docMk/>
            <pc:sldMk cId="650394179" sldId="570"/>
            <ac:spMk id="2" creationId="{A658EFE3-A917-540A-EBEE-C809687660E7}"/>
          </ac:spMkLst>
        </pc:spChg>
        <pc:graphicFrameChg chg="add mod modGraphic">
          <ac:chgData name="אליאס פרח" userId="a3cea309-68cb-4408-9218-48e79822a155" providerId="ADAL" clId="{A54F7244-CEF9-4C22-9826-7C508E1B909C}" dt="2026-01-18T12:12:41.871" v="2072" actId="26606"/>
          <ac:graphicFrameMkLst>
            <pc:docMk/>
            <pc:sldMk cId="650394179" sldId="570"/>
            <ac:graphicFrameMk id="23" creationId="{276D4122-67EF-9ACF-A493-0B66B56FFDFC}"/>
          </ac:graphicFrameMkLst>
        </pc:graphicFrameChg>
        <pc:picChg chg="add mod">
          <ac:chgData name="אליאס פרח" userId="a3cea309-68cb-4408-9218-48e79822a155" providerId="ADAL" clId="{A54F7244-CEF9-4C22-9826-7C508E1B909C}" dt="2026-01-18T12:51:31.262" v="2308" actId="1076"/>
          <ac:picMkLst>
            <pc:docMk/>
            <pc:sldMk cId="650394179" sldId="570"/>
            <ac:picMk id="31" creationId="{DE668831-3469-02DB-0DAE-0B1DB181B128}"/>
          </ac:picMkLst>
        </pc:picChg>
      </pc:sldChg>
      <pc:sldChg chg="addSp delSp modSp add mod modClrScheme chgLayout">
        <pc:chgData name="אליאס פרח" userId="a3cea309-68cb-4408-9218-48e79822a155" providerId="ADAL" clId="{A54F7244-CEF9-4C22-9826-7C508E1B909C}" dt="2026-01-19T13:41:33.651" v="3106" actId="26606"/>
        <pc:sldMkLst>
          <pc:docMk/>
          <pc:sldMk cId="2224671084" sldId="571"/>
        </pc:sldMkLst>
        <pc:spChg chg="mod ord">
          <ac:chgData name="אליאס פרח" userId="a3cea309-68cb-4408-9218-48e79822a155" providerId="ADAL" clId="{A54F7244-CEF9-4C22-9826-7C508E1B909C}" dt="2026-01-19T13:41:33.651" v="3106" actId="26606"/>
          <ac:spMkLst>
            <pc:docMk/>
            <pc:sldMk cId="2224671084" sldId="571"/>
            <ac:spMk id="2" creationId="{0D1E7192-93B5-3A1A-262C-5ED4B2B8D50F}"/>
          </ac:spMkLst>
        </pc:spChg>
        <pc:spChg chg="mod">
          <ac:chgData name="אליאס פרח" userId="a3cea309-68cb-4408-9218-48e79822a155" providerId="ADAL" clId="{A54F7244-CEF9-4C22-9826-7C508E1B909C}" dt="2026-01-19T13:41:33.651" v="3106" actId="26606"/>
          <ac:spMkLst>
            <pc:docMk/>
            <pc:sldMk cId="2224671084" sldId="571"/>
            <ac:spMk id="19" creationId="{14325A88-B9F2-6BB7-0F9D-3858DE58B13F}"/>
          </ac:spMkLst>
        </pc:spChg>
        <pc:graphicFrameChg chg="add del mod modGraphic">
          <ac:chgData name="אליאס פרח" userId="a3cea309-68cb-4408-9218-48e79822a155" providerId="ADAL" clId="{A54F7244-CEF9-4C22-9826-7C508E1B909C}" dt="2026-01-19T13:41:33.651" v="3106" actId="26606"/>
          <ac:graphicFrameMkLst>
            <pc:docMk/>
            <pc:sldMk cId="2224671084" sldId="571"/>
            <ac:graphicFrameMk id="6" creationId="{07DE207E-9B4A-0DF4-B47D-E7FAFEDE69E7}"/>
          </ac:graphicFrameMkLst>
        </pc:graphicFrameChg>
      </pc:sldChg>
      <pc:sldChg chg="addSp delSp modSp new mod modClrScheme chgLayout modNotesTx">
        <pc:chgData name="אליאס פרח" userId="a3cea309-68cb-4408-9218-48e79822a155" providerId="ADAL" clId="{A54F7244-CEF9-4C22-9826-7C508E1B909C}" dt="2026-01-18T15:19:29.855" v="2638" actId="20577"/>
        <pc:sldMkLst>
          <pc:docMk/>
          <pc:sldMk cId="2950090450" sldId="572"/>
        </pc:sldMkLst>
        <pc:spChg chg="mod ord">
          <ac:chgData name="אליאס פרח" userId="a3cea309-68cb-4408-9218-48e79822a155" providerId="ADAL" clId="{A54F7244-CEF9-4C22-9826-7C508E1B909C}" dt="2026-01-18T15:06:21.444" v="2358" actId="26606"/>
          <ac:spMkLst>
            <pc:docMk/>
            <pc:sldMk cId="2950090450" sldId="572"/>
            <ac:spMk id="2" creationId="{6B754C00-30A6-8A5E-7028-2243616C2C04}"/>
          </ac:spMkLst>
        </pc:spChg>
        <pc:picChg chg="add mod">
          <ac:chgData name="אליאס פרח" userId="a3cea309-68cb-4408-9218-48e79822a155" providerId="ADAL" clId="{A54F7244-CEF9-4C22-9826-7C508E1B909C}" dt="2026-01-18T15:17:32.149" v="2582" actId="1076"/>
          <ac:picMkLst>
            <pc:docMk/>
            <pc:sldMk cId="2950090450" sldId="572"/>
            <ac:picMk id="6" creationId="{796F16E6-085B-1380-0690-A555A8BA1118}"/>
          </ac:picMkLst>
        </pc:picChg>
      </pc:sldChg>
      <pc:sldChg chg="addSp delSp modSp mod ord modClrScheme chgLayout modNotesTx">
        <pc:chgData name="אליאס פרח" userId="a3cea309-68cb-4408-9218-48e79822a155" providerId="ADAL" clId="{A54F7244-CEF9-4C22-9826-7C508E1B909C}" dt="2026-01-20T17:13:20.545" v="4720" actId="20577"/>
        <pc:sldMkLst>
          <pc:docMk/>
          <pc:sldMk cId="3553957748" sldId="573"/>
        </pc:sldMkLst>
        <pc:spChg chg="mod">
          <ac:chgData name="אליאס פרח" userId="a3cea309-68cb-4408-9218-48e79822a155" providerId="ADAL" clId="{A54F7244-CEF9-4C22-9826-7C508E1B909C}" dt="2026-01-19T14:14:57.852" v="3193" actId="26606"/>
          <ac:spMkLst>
            <pc:docMk/>
            <pc:sldMk cId="3553957748" sldId="573"/>
            <ac:spMk id="4" creationId="{54BAE8E8-747B-B19F-CE68-42D359315AA4}"/>
          </ac:spMkLst>
        </pc:spChg>
        <pc:spChg chg="mod">
          <ac:chgData name="אליאס פרח" userId="a3cea309-68cb-4408-9218-48e79822a155" providerId="ADAL" clId="{A54F7244-CEF9-4C22-9826-7C508E1B909C}" dt="2026-01-19T14:14:57.852" v="3193" actId="26606"/>
          <ac:spMkLst>
            <pc:docMk/>
            <pc:sldMk cId="3553957748" sldId="573"/>
            <ac:spMk id="7" creationId="{AEEBACD3-87A7-AC49-372B-7D67C79C2FAA}"/>
          </ac:spMkLst>
        </pc:spChg>
        <pc:spChg chg="mod">
          <ac:chgData name="אליאס פרח" userId="a3cea309-68cb-4408-9218-48e79822a155" providerId="ADAL" clId="{A54F7244-CEF9-4C22-9826-7C508E1B909C}" dt="2026-01-19T16:38:12.278" v="4121" actId="20577"/>
          <ac:spMkLst>
            <pc:docMk/>
            <pc:sldMk cId="3553957748" sldId="573"/>
            <ac:spMk id="8" creationId="{0A536BAC-E4E7-B0E3-32EA-5DE21E1A231C}"/>
          </ac:spMkLst>
        </pc:spChg>
        <pc:picChg chg="add del mod">
          <ac:chgData name="אליאס פרח" userId="a3cea309-68cb-4408-9218-48e79822a155" providerId="ADAL" clId="{A54F7244-CEF9-4C22-9826-7C508E1B909C}" dt="2026-01-19T14:19:25.219" v="3203" actId="14100"/>
          <ac:picMkLst>
            <pc:docMk/>
            <pc:sldMk cId="3553957748" sldId="573"/>
            <ac:picMk id="10" creationId="{E1871791-9E08-0625-FBA4-32C0D161A428}"/>
          </ac:picMkLst>
        </pc:picChg>
      </pc:sldChg>
      <pc:sldChg chg="addSp delSp modSp add mod ord modClrScheme chgLayout modNotesTx">
        <pc:chgData name="אליאס פרח" userId="a3cea309-68cb-4408-9218-48e79822a155" providerId="ADAL" clId="{A54F7244-CEF9-4C22-9826-7C508E1B909C}" dt="2026-01-20T09:58:09.528" v="4715"/>
        <pc:sldMkLst>
          <pc:docMk/>
          <pc:sldMk cId="3257707607" sldId="574"/>
        </pc:sldMkLst>
        <pc:spChg chg="mod ord">
          <ac:chgData name="אליאס פרח" userId="a3cea309-68cb-4408-9218-48e79822a155" providerId="ADAL" clId="{A54F7244-CEF9-4C22-9826-7C508E1B909C}" dt="2026-01-19T14:49:58.765" v="3372" actId="26606"/>
          <ac:spMkLst>
            <pc:docMk/>
            <pc:sldMk cId="3257707607" sldId="574"/>
            <ac:spMk id="4" creationId="{0B2330EE-9835-A541-2343-CE27235588DE}"/>
          </ac:spMkLst>
        </pc:spChg>
        <pc:picChg chg="add mod">
          <ac:chgData name="אליאס פרח" userId="a3cea309-68cb-4408-9218-48e79822a155" providerId="ADAL" clId="{A54F7244-CEF9-4C22-9826-7C508E1B909C}" dt="2026-01-19T14:55:13.026" v="3414" actId="931"/>
          <ac:picMkLst>
            <pc:docMk/>
            <pc:sldMk cId="3257707607" sldId="574"/>
            <ac:picMk id="11" creationId="{AA2A4BC5-6543-743F-F8C0-1BD441214505}"/>
          </ac:picMkLst>
        </pc:picChg>
      </pc:sldChg>
      <pc:sldChg chg="addSp delSp modSp add mod">
        <pc:chgData name="אליאס פרח" userId="a3cea309-68cb-4408-9218-48e79822a155" providerId="ADAL" clId="{A54F7244-CEF9-4C22-9826-7C508E1B909C}" dt="2026-01-19T17:15:18.196" v="4694" actId="20577"/>
        <pc:sldMkLst>
          <pc:docMk/>
          <pc:sldMk cId="2373974606" sldId="577"/>
        </pc:sldMkLst>
        <pc:spChg chg="mod">
          <ac:chgData name="אליאס פרח" userId="a3cea309-68cb-4408-9218-48e79822a155" providerId="ADAL" clId="{A54F7244-CEF9-4C22-9826-7C508E1B909C}" dt="2026-01-19T16:08:13.086" v="3466" actId="20577"/>
          <ac:spMkLst>
            <pc:docMk/>
            <pc:sldMk cId="2373974606" sldId="577"/>
            <ac:spMk id="2" creationId="{5AD6D672-1053-34FE-30BA-76BE68B2F6CA}"/>
          </ac:spMkLst>
        </pc:spChg>
        <pc:graphicFrameChg chg="add mod modGraphic">
          <ac:chgData name="אליאס פרח" userId="a3cea309-68cb-4408-9218-48e79822a155" providerId="ADAL" clId="{A54F7244-CEF9-4C22-9826-7C508E1B909C}" dt="2026-01-19T17:15:18.196" v="4694" actId="20577"/>
          <ac:graphicFrameMkLst>
            <pc:docMk/>
            <pc:sldMk cId="2373974606" sldId="577"/>
            <ac:graphicFrameMk id="7" creationId="{9305759E-AADD-D132-435B-86306F36C53D}"/>
          </ac:graphicFrameMkLst>
        </pc:graphicFrameChg>
        <pc:picChg chg="add mod">
          <ac:chgData name="אליאס פרח" userId="a3cea309-68cb-4408-9218-48e79822a155" providerId="ADAL" clId="{A54F7244-CEF9-4C22-9826-7C508E1B909C}" dt="2026-01-19T17:11:23.332" v="4567" actId="1076"/>
          <ac:picMkLst>
            <pc:docMk/>
            <pc:sldMk cId="2373974606" sldId="577"/>
            <ac:picMk id="1026" creationId="{68F2EF24-723D-2091-3E36-B83375142B56}"/>
          </ac:picMkLst>
        </pc:picChg>
      </pc:sldChg>
      <pc:sldMasterChg chg="modSldLayout">
        <pc:chgData name="אליאס פרח" userId="a3cea309-68cb-4408-9218-48e79822a155" providerId="ADAL" clId="{A54F7244-CEF9-4C22-9826-7C508E1B909C}" dt="2026-01-12T16:02:01.022" v="199"/>
        <pc:sldMasterMkLst>
          <pc:docMk/>
          <pc:sldMasterMk cId="1788353970" sldId="2147483648"/>
        </pc:sldMasterMkLst>
        <pc:sldLayoutChg chg="addSp modSp">
          <pc:chgData name="אליאס פרח" userId="a3cea309-68cb-4408-9218-48e79822a155" providerId="ADAL" clId="{A54F7244-CEF9-4C22-9826-7C508E1B909C}" dt="2026-01-12T15:15:09.446" v="65"/>
          <pc:sldLayoutMkLst>
            <pc:docMk/>
            <pc:sldMasterMk cId="1788353970" sldId="2147483648"/>
            <pc:sldLayoutMk cId="1827169908" sldId="2147483661"/>
          </pc:sldLayoutMkLst>
          <pc:spChg chg="add mod">
            <ac:chgData name="אליאס פרח" userId="a3cea309-68cb-4408-9218-48e79822a155" providerId="ADAL" clId="{A54F7244-CEF9-4C22-9826-7C508E1B909C}" dt="2026-01-12T15:15:09.446" v="65"/>
            <ac:spMkLst>
              <pc:docMk/>
              <pc:sldMasterMk cId="1788353970" sldId="2147483648"/>
              <pc:sldLayoutMk cId="1827169908" sldId="2147483661"/>
              <ac:spMk id="4" creationId="{CC60BF07-0403-7ACF-3A65-D514FAC0561A}"/>
            </ac:spMkLst>
          </pc:spChg>
        </pc:sldLayoutChg>
        <pc:sldLayoutChg chg="addSp modSp">
          <pc:chgData name="אליאס פרח" userId="a3cea309-68cb-4408-9218-48e79822a155" providerId="ADAL" clId="{A54F7244-CEF9-4C22-9826-7C508E1B909C}" dt="2026-01-12T15:17:38.168" v="68"/>
          <pc:sldLayoutMkLst>
            <pc:docMk/>
            <pc:sldMasterMk cId="1788353970" sldId="2147483648"/>
            <pc:sldLayoutMk cId="1722753215" sldId="2147483662"/>
          </pc:sldLayoutMkLst>
          <pc:spChg chg="add mod">
            <ac:chgData name="אליאס פרח" userId="a3cea309-68cb-4408-9218-48e79822a155" providerId="ADAL" clId="{A54F7244-CEF9-4C22-9826-7C508E1B909C}" dt="2026-01-12T15:17:38.168" v="68"/>
            <ac:spMkLst>
              <pc:docMk/>
              <pc:sldMasterMk cId="1788353970" sldId="2147483648"/>
              <pc:sldLayoutMk cId="1722753215" sldId="2147483662"/>
              <ac:spMk id="4" creationId="{D47B145A-227B-5B8C-7958-7A51A8DA8B2A}"/>
            </ac:spMkLst>
          </pc:spChg>
        </pc:sldLayoutChg>
        <pc:sldLayoutChg chg="addSp modSp">
          <pc:chgData name="אליאס פרח" userId="a3cea309-68cb-4408-9218-48e79822a155" providerId="ADAL" clId="{A54F7244-CEF9-4C22-9826-7C508E1B909C}" dt="2026-01-12T16:02:01.022" v="199"/>
          <pc:sldLayoutMkLst>
            <pc:docMk/>
            <pc:sldMasterMk cId="1788353970" sldId="2147483648"/>
            <pc:sldLayoutMk cId="4293843047" sldId="2147483668"/>
          </pc:sldLayoutMkLst>
          <pc:spChg chg="add mod">
            <ac:chgData name="אליאס פרח" userId="a3cea309-68cb-4408-9218-48e79822a155" providerId="ADAL" clId="{A54F7244-CEF9-4C22-9826-7C508E1B909C}" dt="2026-01-12T16:02:01.022" v="199"/>
            <ac:spMkLst>
              <pc:docMk/>
              <pc:sldMasterMk cId="1788353970" sldId="2147483648"/>
              <pc:sldLayoutMk cId="4293843047" sldId="2147483668"/>
              <ac:spMk id="4" creationId="{16439082-B705-550D-F8A6-B6BFBABF14E0}"/>
            </ac:spMkLst>
          </pc:spChg>
        </pc:sldLayoutChg>
      </pc:sldMasterChg>
    </pc:docChg>
  </pc:docChgLst>
  <pc:docChgLst>
    <pc:chgData name="דניאל רוזנצבייג" userId="be2f497e-b479-40d3-94fe-40cd723597b7" providerId="ADAL" clId="{E2D8B815-8ECB-4C6B-A3A2-097C2136B63A}"/>
    <pc:docChg chg="undo redo custSel addSld delSld modSld sldOrd modMainMaster">
      <pc:chgData name="דניאל רוזנצבייג" userId="be2f497e-b479-40d3-94fe-40cd723597b7" providerId="ADAL" clId="{E2D8B815-8ECB-4C6B-A3A2-097C2136B63A}" dt="2026-01-25T19:30:01.125" v="13530" actId="20577"/>
      <pc:docMkLst>
        <pc:docMk/>
      </pc:docMkLst>
      <pc:sldChg chg="addSp delSp modSp mod modTransition modNotesTx">
        <pc:chgData name="דניאל רוזנצבייג" userId="be2f497e-b479-40d3-94fe-40cd723597b7" providerId="ADAL" clId="{E2D8B815-8ECB-4C6B-A3A2-097C2136B63A}" dt="2026-01-25T19:05:31.761" v="13529"/>
        <pc:sldMkLst>
          <pc:docMk/>
          <pc:sldMk cId="1723491119" sldId="530"/>
        </pc:sldMkLst>
        <pc:spChg chg="mod">
          <ac:chgData name="דניאל רוזנצבייג" userId="be2f497e-b479-40d3-94fe-40cd723597b7" providerId="ADAL" clId="{E2D8B815-8ECB-4C6B-A3A2-097C2136B63A}" dt="2026-01-20T16:57:04.304" v="12993" actId="14100"/>
          <ac:spMkLst>
            <pc:docMk/>
            <pc:sldMk cId="1723491119" sldId="530"/>
            <ac:spMk id="2" creationId="{DC870DB4-0446-EF22-E8E0-3A5B83923AC0}"/>
          </ac:spMkLst>
        </pc:spChg>
        <pc:spChg chg="mod">
          <ac:chgData name="דניאל רוזנצבייג" userId="be2f497e-b479-40d3-94fe-40cd723597b7" providerId="ADAL" clId="{E2D8B815-8ECB-4C6B-A3A2-097C2136B63A}" dt="2026-01-19T13:30:25.724" v="1692" actId="255"/>
          <ac:spMkLst>
            <pc:docMk/>
            <pc:sldMk cId="1723491119" sldId="530"/>
            <ac:spMk id="3" creationId="{696329B1-2D04-0F3A-1081-C5117D8CE122}"/>
          </ac:spMkLst>
        </pc:spChg>
        <pc:picChg chg="add mod">
          <ac:chgData name="דניאל רוזנצבייג" userId="be2f497e-b479-40d3-94fe-40cd723597b7" providerId="ADAL" clId="{E2D8B815-8ECB-4C6B-A3A2-097C2136B63A}" dt="2026-01-20T16:59:57.351" v="13009" actId="1076"/>
          <ac:picMkLst>
            <pc:docMk/>
            <pc:sldMk cId="1723491119" sldId="530"/>
            <ac:picMk id="7" creationId="{0DDF091E-67BF-F65B-8FC8-9BB9C51B5A22}"/>
          </ac:picMkLst>
        </pc:picChg>
        <pc:picChg chg="add mod">
          <ac:chgData name="דניאל רוזנצבייג" userId="be2f497e-b479-40d3-94fe-40cd723597b7" providerId="ADAL" clId="{E2D8B815-8ECB-4C6B-A3A2-097C2136B63A}" dt="2026-01-20T17:35:43.264" v="13164" actId="1076"/>
          <ac:picMkLst>
            <pc:docMk/>
            <pc:sldMk cId="1723491119" sldId="530"/>
            <ac:picMk id="13" creationId="{28E4DD00-C0DC-9F37-E166-2F36765E305F}"/>
          </ac:picMkLst>
        </pc:picChg>
      </pc:sldChg>
      <pc:sldChg chg="addSp delSp modSp mod ord modTransition modClrScheme chgLayout">
        <pc:chgData name="דניאל רוזנצבייג" userId="be2f497e-b479-40d3-94fe-40cd723597b7" providerId="ADAL" clId="{E2D8B815-8ECB-4C6B-A3A2-097C2136B63A}" dt="2026-01-25T19:30:01.125" v="13530" actId="20577"/>
        <pc:sldMkLst>
          <pc:docMk/>
          <pc:sldMk cId="548476299" sldId="534"/>
        </pc:sldMkLst>
        <pc:spChg chg="add mod ord">
          <ac:chgData name="דניאל רוזנצבייג" userId="be2f497e-b479-40d3-94fe-40cd723597b7" providerId="ADAL" clId="{E2D8B815-8ECB-4C6B-A3A2-097C2136B63A}" dt="2026-01-20T10:21:29.046" v="12504" actId="20577"/>
          <ac:spMkLst>
            <pc:docMk/>
            <pc:sldMk cId="548476299" sldId="534"/>
            <ac:spMk id="2" creationId="{25CF156E-8580-639A-1B4B-B8E783262EC7}"/>
          </ac:spMkLst>
        </pc:spChg>
        <pc:spChg chg="mod ord">
          <ac:chgData name="דניאל רוזנצבייג" userId="be2f497e-b479-40d3-94fe-40cd723597b7" providerId="ADAL" clId="{E2D8B815-8ECB-4C6B-A3A2-097C2136B63A}" dt="2026-01-12T16:05:29.096" v="285" actId="700"/>
          <ac:spMkLst>
            <pc:docMk/>
            <pc:sldMk cId="548476299" sldId="534"/>
            <ac:spMk id="4" creationId="{07BC9D39-E6FF-AB73-CB59-8B9B3F35B931}"/>
          </ac:spMkLst>
        </pc:spChg>
        <pc:graphicFrameChg chg="mod modGraphic">
          <ac:chgData name="דניאל רוזנצבייג" userId="be2f497e-b479-40d3-94fe-40cd723597b7" providerId="ADAL" clId="{E2D8B815-8ECB-4C6B-A3A2-097C2136B63A}" dt="2026-01-25T19:30:01.125" v="13530" actId="20577"/>
          <ac:graphicFrameMkLst>
            <pc:docMk/>
            <pc:sldMk cId="548476299" sldId="534"/>
            <ac:graphicFrameMk id="6" creationId="{D7E4BDA9-FB56-A378-B470-0118F1F18122}"/>
          </ac:graphicFrameMkLst>
        </pc:graphicFrameChg>
        <pc:picChg chg="mod">
          <ac:chgData name="דניאל רוזנצבייג" userId="be2f497e-b479-40d3-94fe-40cd723597b7" providerId="ADAL" clId="{E2D8B815-8ECB-4C6B-A3A2-097C2136B63A}" dt="2026-01-20T10:52:28.271" v="12930" actId="14100"/>
          <ac:picMkLst>
            <pc:docMk/>
            <pc:sldMk cId="548476299" sldId="534"/>
            <ac:picMk id="8" creationId="{3DE724E5-92BE-259D-AFBE-FCA0069C5984}"/>
          </ac:picMkLst>
        </pc:picChg>
      </pc:sldChg>
      <pc:sldChg chg="addSp delSp modSp mod ord modTransition">
        <pc:chgData name="דניאל רוזנצבייג" userId="be2f497e-b479-40d3-94fe-40cd723597b7" providerId="ADAL" clId="{E2D8B815-8ECB-4C6B-A3A2-097C2136B63A}" dt="2026-01-25T19:05:31.761" v="13529"/>
        <pc:sldMkLst>
          <pc:docMk/>
          <pc:sldMk cId="1877701230" sldId="544"/>
        </pc:sldMkLst>
      </pc:sldChg>
      <pc:sldChg chg="addSp delSp modSp mod modTransition">
        <pc:chgData name="דניאל רוזנצבייג" userId="be2f497e-b479-40d3-94fe-40cd723597b7" providerId="ADAL" clId="{E2D8B815-8ECB-4C6B-A3A2-097C2136B63A}" dt="2026-01-25T19:05:31.761" v="13529"/>
        <pc:sldMkLst>
          <pc:docMk/>
          <pc:sldMk cId="3377223194" sldId="548"/>
        </pc:sldMkLst>
        <pc:spChg chg="add mod">
          <ac:chgData name="דניאל רוזנצבייג" userId="be2f497e-b479-40d3-94fe-40cd723597b7" providerId="ADAL" clId="{E2D8B815-8ECB-4C6B-A3A2-097C2136B63A}" dt="2026-01-20T10:43:42.739" v="12926"/>
          <ac:spMkLst>
            <pc:docMk/>
            <pc:sldMk cId="3377223194" sldId="548"/>
            <ac:spMk id="5" creationId="{F269F5E3-325C-1C49-7C58-D584DC071426}"/>
          </ac:spMkLst>
        </pc:spChg>
        <pc:spChg chg="mod">
          <ac:chgData name="דניאל רוזנצבייג" userId="be2f497e-b479-40d3-94fe-40cd723597b7" providerId="ADAL" clId="{E2D8B815-8ECB-4C6B-A3A2-097C2136B63A}" dt="2026-01-20T10:43:58.829" v="12927" actId="1076"/>
          <ac:spMkLst>
            <pc:docMk/>
            <pc:sldMk cId="3377223194" sldId="548"/>
            <ac:spMk id="11" creationId="{CFDBADBC-A69C-6CAF-07B1-8B8BADE8450F}"/>
          </ac:spMkLst>
        </pc:spChg>
        <pc:picChg chg="add mod">
          <ac:chgData name="דניאל רוזנצבייג" userId="be2f497e-b479-40d3-94fe-40cd723597b7" providerId="ADAL" clId="{E2D8B815-8ECB-4C6B-A3A2-097C2136B63A}" dt="2026-01-20T10:43:58.829" v="12927" actId="1076"/>
          <ac:picMkLst>
            <pc:docMk/>
            <pc:sldMk cId="3377223194" sldId="548"/>
            <ac:picMk id="3" creationId="{F7456562-AC10-324F-A967-21EC6E04323F}"/>
          </ac:picMkLst>
        </pc:picChg>
      </pc:sldChg>
      <pc:sldChg chg="addSp modSp mod ord modTransition">
        <pc:chgData name="דניאל רוזנצבייג" userId="be2f497e-b479-40d3-94fe-40cd723597b7" providerId="ADAL" clId="{E2D8B815-8ECB-4C6B-A3A2-097C2136B63A}" dt="2026-01-25T19:05:31.761" v="13529"/>
        <pc:sldMkLst>
          <pc:docMk/>
          <pc:sldMk cId="611764718" sldId="553"/>
        </pc:sldMkLst>
        <pc:spChg chg="mod">
          <ac:chgData name="דניאל רוזנצבייג" userId="be2f497e-b479-40d3-94fe-40cd723597b7" providerId="ADAL" clId="{E2D8B815-8ECB-4C6B-A3A2-097C2136B63A}" dt="2026-01-20T10:25:45.914" v="12531"/>
          <ac:spMkLst>
            <pc:docMk/>
            <pc:sldMk cId="611764718" sldId="553"/>
            <ac:spMk id="2" creationId="{A2F0C03A-8766-2AAD-8CEA-C620A97FC4C9}"/>
          </ac:spMkLst>
        </pc:spChg>
        <pc:spChg chg="mod">
          <ac:chgData name="דניאל רוזנצבייג" userId="be2f497e-b479-40d3-94fe-40cd723597b7" providerId="ADAL" clId="{E2D8B815-8ECB-4C6B-A3A2-097C2136B63A}" dt="2026-01-20T10:25:49.761" v="12534" actId="5793"/>
          <ac:spMkLst>
            <pc:docMk/>
            <pc:sldMk cId="611764718" sldId="553"/>
            <ac:spMk id="3" creationId="{5605E874-E718-7F49-2D09-101C0AB623C3}"/>
          </ac:spMkLst>
        </pc:spChg>
      </pc:sldChg>
      <pc:sldChg chg="modSp mod ord modTransition">
        <pc:chgData name="דניאל רוזנצבייג" userId="be2f497e-b479-40d3-94fe-40cd723597b7" providerId="ADAL" clId="{E2D8B815-8ECB-4C6B-A3A2-097C2136B63A}" dt="2026-01-25T19:05:31.761" v="13529"/>
        <pc:sldMkLst>
          <pc:docMk/>
          <pc:sldMk cId="508076313" sldId="554"/>
        </pc:sldMkLst>
        <pc:spChg chg="mod">
          <ac:chgData name="דניאל רוזנצבייג" userId="be2f497e-b479-40d3-94fe-40cd723597b7" providerId="ADAL" clId="{E2D8B815-8ECB-4C6B-A3A2-097C2136B63A}" dt="2026-01-20T10:26:04.647" v="12536" actId="27636"/>
          <ac:spMkLst>
            <pc:docMk/>
            <pc:sldMk cId="508076313" sldId="554"/>
            <ac:spMk id="2" creationId="{5FEA1330-8997-5D86-7924-1CCAB03D260E}"/>
          </ac:spMkLst>
        </pc:spChg>
        <pc:graphicFrameChg chg="mod modGraphic">
          <ac:chgData name="דניאל רוזנצבייג" userId="be2f497e-b479-40d3-94fe-40cd723597b7" providerId="ADAL" clId="{E2D8B815-8ECB-4C6B-A3A2-097C2136B63A}" dt="2026-01-25T14:08:55.171" v="13528" actId="20577"/>
          <ac:graphicFrameMkLst>
            <pc:docMk/>
            <pc:sldMk cId="508076313" sldId="554"/>
            <ac:graphicFrameMk id="18" creationId="{1135982B-0032-B829-A138-85F221CF77B5}"/>
          </ac:graphicFrameMkLst>
        </pc:graphicFrameChg>
        <pc:picChg chg="mod">
          <ac:chgData name="דניאל רוזנצבייג" userId="be2f497e-b479-40d3-94fe-40cd723597b7" providerId="ADAL" clId="{E2D8B815-8ECB-4C6B-A3A2-097C2136B63A}" dt="2026-01-20T10:54:07.031" v="12962" actId="1076"/>
          <ac:picMkLst>
            <pc:docMk/>
            <pc:sldMk cId="508076313" sldId="554"/>
            <ac:picMk id="9" creationId="{D3F3ECF3-A1F6-D5C1-A764-D214309361A7}"/>
          </ac:picMkLst>
        </pc:picChg>
      </pc:sldChg>
      <pc:sldChg chg="modSp mod ord modTransition">
        <pc:chgData name="דניאל רוזנצבייג" userId="be2f497e-b479-40d3-94fe-40cd723597b7" providerId="ADAL" clId="{E2D8B815-8ECB-4C6B-A3A2-097C2136B63A}" dt="2026-01-25T19:05:31.761" v="13529"/>
        <pc:sldMkLst>
          <pc:docMk/>
          <pc:sldMk cId="4129751706" sldId="555"/>
        </pc:sldMkLst>
        <pc:spChg chg="mod">
          <ac:chgData name="דניאל רוזנצבייג" userId="be2f497e-b479-40d3-94fe-40cd723597b7" providerId="ADAL" clId="{E2D8B815-8ECB-4C6B-A3A2-097C2136B63A}" dt="2026-01-20T10:23:57.630" v="12511" actId="27636"/>
          <ac:spMkLst>
            <pc:docMk/>
            <pc:sldMk cId="4129751706" sldId="555"/>
            <ac:spMk id="2" creationId="{7F6B8FEA-87E8-A7C8-F1DA-346CA785B670}"/>
          </ac:spMkLst>
        </pc:spChg>
        <pc:graphicFrameChg chg="mod modGraphic">
          <ac:chgData name="דניאל רוזנצבייג" userId="be2f497e-b479-40d3-94fe-40cd723597b7" providerId="ADAL" clId="{E2D8B815-8ECB-4C6B-A3A2-097C2136B63A}" dt="2026-01-20T10:54:20.370" v="12970" actId="14100"/>
          <ac:graphicFrameMkLst>
            <pc:docMk/>
            <pc:sldMk cId="4129751706" sldId="555"/>
            <ac:graphicFrameMk id="16" creationId="{67A705CD-47FF-26AD-A818-6B31E0742129}"/>
          </ac:graphicFrameMkLst>
        </pc:graphicFrameChg>
        <pc:picChg chg="mod">
          <ac:chgData name="דניאל רוזנצבייג" userId="be2f497e-b479-40d3-94fe-40cd723597b7" providerId="ADAL" clId="{E2D8B815-8ECB-4C6B-A3A2-097C2136B63A}" dt="2026-01-20T10:54:58.139" v="12990" actId="1076"/>
          <ac:picMkLst>
            <pc:docMk/>
            <pc:sldMk cId="4129751706" sldId="555"/>
            <ac:picMk id="23" creationId="{62A8073B-5B08-D115-2182-7D7DB1B368B2}"/>
          </ac:picMkLst>
        </pc:picChg>
      </pc:sldChg>
      <pc:sldChg chg="addSp delSp modSp add del mod ord modTransition modNotesTx">
        <pc:chgData name="דניאל רוזנצבייג" userId="be2f497e-b479-40d3-94fe-40cd723597b7" providerId="ADAL" clId="{E2D8B815-8ECB-4C6B-A3A2-097C2136B63A}" dt="2026-01-25T19:05:31.761" v="13529"/>
        <pc:sldMkLst>
          <pc:docMk/>
          <pc:sldMk cId="2325216951" sldId="560"/>
        </pc:sldMkLst>
        <pc:spChg chg="mod">
          <ac:chgData name="דניאל רוזנצבייג" userId="be2f497e-b479-40d3-94fe-40cd723597b7" providerId="ADAL" clId="{E2D8B815-8ECB-4C6B-A3A2-097C2136B63A}" dt="2026-01-19T17:26:02.356" v="8107" actId="1076"/>
          <ac:spMkLst>
            <pc:docMk/>
            <pc:sldMk cId="2325216951" sldId="560"/>
            <ac:spMk id="6" creationId="{154C6C9B-57B4-302D-AEB9-53AD59498E41}"/>
          </ac:spMkLst>
        </pc:spChg>
        <pc:spChg chg="add mod">
          <ac:chgData name="דניאל רוזנצבייג" userId="be2f497e-b479-40d3-94fe-40cd723597b7" providerId="ADAL" clId="{E2D8B815-8ECB-4C6B-A3A2-097C2136B63A}" dt="2026-01-20T10:41:31.235" v="12899"/>
          <ac:spMkLst>
            <pc:docMk/>
            <pc:sldMk cId="2325216951" sldId="560"/>
            <ac:spMk id="7" creationId="{2185909A-BF0A-739B-F5ED-43B8BCF43743}"/>
          </ac:spMkLst>
        </pc:spChg>
        <pc:picChg chg="add mod">
          <ac:chgData name="דניאל רוזנצבייג" userId="be2f497e-b479-40d3-94fe-40cd723597b7" providerId="ADAL" clId="{E2D8B815-8ECB-4C6B-A3A2-097C2136B63A}" dt="2026-01-20T10:41:59.060" v="12915" actId="1076"/>
          <ac:picMkLst>
            <pc:docMk/>
            <pc:sldMk cId="2325216951" sldId="560"/>
            <ac:picMk id="2" creationId="{2228BD7D-E77B-3F09-43ED-FE0ED489D499}"/>
          </ac:picMkLst>
        </pc:picChg>
        <pc:picChg chg="mod">
          <ac:chgData name="דניאל רוזנצבייג" userId="be2f497e-b479-40d3-94fe-40cd723597b7" providerId="ADAL" clId="{E2D8B815-8ECB-4C6B-A3A2-097C2136B63A}" dt="2026-01-20T10:41:59.620" v="12916" actId="1076"/>
          <ac:picMkLst>
            <pc:docMk/>
            <pc:sldMk cId="2325216951" sldId="560"/>
            <ac:picMk id="8" creationId="{F67F4E51-99AD-AC8D-38B6-7F7A58609536}"/>
          </ac:picMkLst>
        </pc:picChg>
      </pc:sldChg>
      <pc:sldChg chg="addSp delSp modSp mod modTransition modClrScheme chgLayout modNotesTx">
        <pc:chgData name="דניאל רוזנצבייג" userId="be2f497e-b479-40d3-94fe-40cd723597b7" providerId="ADAL" clId="{E2D8B815-8ECB-4C6B-A3A2-097C2136B63A}" dt="2026-01-25T19:05:31.761" v="13529"/>
        <pc:sldMkLst>
          <pc:docMk/>
          <pc:sldMk cId="2298998128" sldId="563"/>
        </pc:sldMkLst>
        <pc:spChg chg="mod ord">
          <ac:chgData name="דניאל רוזנצבייג" userId="be2f497e-b479-40d3-94fe-40cd723597b7" providerId="ADAL" clId="{E2D8B815-8ECB-4C6B-A3A2-097C2136B63A}" dt="2026-01-19T17:10:26.193" v="7539" actId="26606"/>
          <ac:spMkLst>
            <pc:docMk/>
            <pc:sldMk cId="2298998128" sldId="563"/>
            <ac:spMk id="2" creationId="{DD4F079E-E2A8-41C4-4B1E-8AB6827FED3B}"/>
          </ac:spMkLst>
        </pc:spChg>
        <pc:spChg chg="add mod">
          <ac:chgData name="דניאל רוזנצבייג" userId="be2f497e-b479-40d3-94fe-40cd723597b7" providerId="ADAL" clId="{E2D8B815-8ECB-4C6B-A3A2-097C2136B63A}" dt="2026-01-20T10:43:36.694" v="12924"/>
          <ac:spMkLst>
            <pc:docMk/>
            <pc:sldMk cId="2298998128" sldId="563"/>
            <ac:spMk id="5" creationId="{0B30BBFF-B55D-5412-7E1D-6593986546B6}"/>
          </ac:spMkLst>
        </pc:spChg>
        <pc:graphicFrameChg chg="add mod modGraphic">
          <ac:chgData name="דניאל רוזנצבייג" userId="be2f497e-b479-40d3-94fe-40cd723597b7" providerId="ADAL" clId="{E2D8B815-8ECB-4C6B-A3A2-097C2136B63A}" dt="2026-01-23T01:08:01.972" v="13365" actId="20577"/>
          <ac:graphicFrameMkLst>
            <pc:docMk/>
            <pc:sldMk cId="2298998128" sldId="563"/>
            <ac:graphicFrameMk id="12" creationId="{02ED08BA-9B48-EC42-2CEF-2A16EEA38463}"/>
          </ac:graphicFrameMkLst>
        </pc:graphicFrameChg>
      </pc:sldChg>
      <pc:sldChg chg="addSp delSp modSp mod modTransition">
        <pc:chgData name="דניאל רוזנצבייג" userId="be2f497e-b479-40d3-94fe-40cd723597b7" providerId="ADAL" clId="{E2D8B815-8ECB-4C6B-A3A2-097C2136B63A}" dt="2026-01-25T19:05:31.761" v="13529"/>
        <pc:sldMkLst>
          <pc:docMk/>
          <pc:sldMk cId="3342796517" sldId="566"/>
        </pc:sldMkLst>
        <pc:spChg chg="add mod">
          <ac:chgData name="דניאל רוזנצבייג" userId="be2f497e-b479-40d3-94fe-40cd723597b7" providerId="ADAL" clId="{E2D8B815-8ECB-4C6B-A3A2-097C2136B63A}" dt="2026-01-20T10:34:12.490" v="12624"/>
          <ac:spMkLst>
            <pc:docMk/>
            <pc:sldMk cId="3342796517" sldId="566"/>
            <ac:spMk id="15" creationId="{18E0723C-5F34-BBEE-8D63-F67EB139D54E}"/>
          </ac:spMkLst>
        </pc:spChg>
        <pc:picChg chg="mod">
          <ac:chgData name="דניאל רוזנצבייג" userId="be2f497e-b479-40d3-94fe-40cd723597b7" providerId="ADAL" clId="{E2D8B815-8ECB-4C6B-A3A2-097C2136B63A}" dt="2026-01-20T10:39:26.442" v="12871" actId="1076"/>
          <ac:picMkLst>
            <pc:docMk/>
            <pc:sldMk cId="3342796517" sldId="566"/>
            <ac:picMk id="8" creationId="{57315B86-D002-CA84-14E7-699A747E0681}"/>
          </ac:picMkLst>
        </pc:picChg>
      </pc:sldChg>
      <pc:sldChg chg="addSp delSp modSp mod modTransition">
        <pc:chgData name="דניאל רוזנצבייג" userId="be2f497e-b479-40d3-94fe-40cd723597b7" providerId="ADAL" clId="{E2D8B815-8ECB-4C6B-A3A2-097C2136B63A}" dt="2026-01-25T19:05:31.761" v="13529"/>
        <pc:sldMkLst>
          <pc:docMk/>
          <pc:sldMk cId="2844082087" sldId="567"/>
        </pc:sldMkLst>
        <pc:spChg chg="add mod">
          <ac:chgData name="דניאל רוזנצבייג" userId="be2f497e-b479-40d3-94fe-40cd723597b7" providerId="ADAL" clId="{E2D8B815-8ECB-4C6B-A3A2-097C2136B63A}" dt="2026-01-20T10:34:59.374" v="12634"/>
          <ac:spMkLst>
            <pc:docMk/>
            <pc:sldMk cId="2844082087" sldId="567"/>
            <ac:spMk id="9" creationId="{CF061747-2621-6241-C550-53C8BB751A6F}"/>
          </ac:spMkLst>
        </pc:spChg>
        <pc:picChg chg="mod">
          <ac:chgData name="דניאל רוזנצבייג" userId="be2f497e-b479-40d3-94fe-40cd723597b7" providerId="ADAL" clId="{E2D8B815-8ECB-4C6B-A3A2-097C2136B63A}" dt="2026-01-20T10:39:06.904" v="12865" actId="1076"/>
          <ac:picMkLst>
            <pc:docMk/>
            <pc:sldMk cId="2844082087" sldId="567"/>
            <ac:picMk id="4" creationId="{CE6DF2EE-56C5-61DC-4E5E-3C058DBE0006}"/>
          </ac:picMkLst>
        </pc:picChg>
      </pc:sldChg>
      <pc:sldChg chg="addSp delSp modSp mod modTransition chgLayout">
        <pc:chgData name="דניאל רוזנצבייג" userId="be2f497e-b479-40d3-94fe-40cd723597b7" providerId="ADAL" clId="{E2D8B815-8ECB-4C6B-A3A2-097C2136B63A}" dt="2026-01-25T19:05:31.761" v="13529"/>
        <pc:sldMkLst>
          <pc:docMk/>
          <pc:sldMk cId="2344383117" sldId="568"/>
        </pc:sldMkLst>
        <pc:spChg chg="mod ord">
          <ac:chgData name="דניאל רוזנצבייג" userId="be2f497e-b479-40d3-94fe-40cd723597b7" providerId="ADAL" clId="{E2D8B815-8ECB-4C6B-A3A2-097C2136B63A}" dt="2026-01-20T10:37:33.440" v="12821" actId="6264"/>
          <ac:spMkLst>
            <pc:docMk/>
            <pc:sldMk cId="2344383117" sldId="568"/>
            <ac:spMk id="2" creationId="{1B698287-4123-0550-084D-D13523DCD19A}"/>
          </ac:spMkLst>
        </pc:spChg>
        <pc:spChg chg="add mod ord">
          <ac:chgData name="דניאל רוזנצבייג" userId="be2f497e-b479-40d3-94fe-40cd723597b7" providerId="ADAL" clId="{E2D8B815-8ECB-4C6B-A3A2-097C2136B63A}" dt="2026-01-20T10:37:33.440" v="12821" actId="6264"/>
          <ac:spMkLst>
            <pc:docMk/>
            <pc:sldMk cId="2344383117" sldId="568"/>
            <ac:spMk id="11" creationId="{73992605-C45F-63FE-C50C-8FDBF5AEC67F}"/>
          </ac:spMkLst>
        </pc:spChg>
        <pc:picChg chg="add mod">
          <ac:chgData name="דניאל רוזנצבייג" userId="be2f497e-b479-40d3-94fe-40cd723597b7" providerId="ADAL" clId="{E2D8B815-8ECB-4C6B-A3A2-097C2136B63A}" dt="2026-01-20T10:38:58.944" v="12862" actId="1076"/>
          <ac:picMkLst>
            <pc:docMk/>
            <pc:sldMk cId="2344383117" sldId="568"/>
            <ac:picMk id="4" creationId="{0C364F8E-2D42-4AC7-C3EB-3BD859DBD959}"/>
          </ac:picMkLst>
        </pc:picChg>
      </pc:sldChg>
      <pc:sldChg chg="addSp delSp modSp mod ord modTransition">
        <pc:chgData name="דניאל רוזנצבייג" userId="be2f497e-b479-40d3-94fe-40cd723597b7" providerId="ADAL" clId="{E2D8B815-8ECB-4C6B-A3A2-097C2136B63A}" dt="2026-01-25T19:05:31.761" v="13529"/>
        <pc:sldMkLst>
          <pc:docMk/>
          <pc:sldMk cId="181203445" sldId="569"/>
        </pc:sldMkLst>
        <pc:spChg chg="add mod">
          <ac:chgData name="דניאל רוזנצבייג" userId="be2f497e-b479-40d3-94fe-40cd723597b7" providerId="ADAL" clId="{E2D8B815-8ECB-4C6B-A3A2-097C2136B63A}" dt="2026-01-20T10:38:31.985" v="12854" actId="14100"/>
          <ac:spMkLst>
            <pc:docMk/>
            <pc:sldMk cId="181203445" sldId="569"/>
            <ac:spMk id="5" creationId="{F2D94C6F-E083-B88B-E14B-45050812E4AA}"/>
          </ac:spMkLst>
        </pc:spChg>
        <pc:picChg chg="mod">
          <ac:chgData name="דניאל רוזנצבייג" userId="be2f497e-b479-40d3-94fe-40cd723597b7" providerId="ADAL" clId="{E2D8B815-8ECB-4C6B-A3A2-097C2136B63A}" dt="2026-01-20T10:38:49.817" v="12861" actId="1076"/>
          <ac:picMkLst>
            <pc:docMk/>
            <pc:sldMk cId="181203445" sldId="569"/>
            <ac:picMk id="8" creationId="{3C17976A-4B2E-2CEB-4BF5-FF455278E810}"/>
          </ac:picMkLst>
        </pc:picChg>
      </pc:sldChg>
      <pc:sldChg chg="addSp delSp modSp mod modTransition modNotesTx">
        <pc:chgData name="דניאל רוזנצבייג" userId="be2f497e-b479-40d3-94fe-40cd723597b7" providerId="ADAL" clId="{E2D8B815-8ECB-4C6B-A3A2-097C2136B63A}" dt="2026-01-25T19:05:31.761" v="13529"/>
        <pc:sldMkLst>
          <pc:docMk/>
          <pc:sldMk cId="650394179" sldId="570"/>
        </pc:sldMkLst>
        <pc:spChg chg="add mod">
          <ac:chgData name="דניאל רוזנצבייג" userId="be2f497e-b479-40d3-94fe-40cd723597b7" providerId="ADAL" clId="{E2D8B815-8ECB-4C6B-A3A2-097C2136B63A}" dt="2026-01-20T10:40:55.323" v="12886"/>
          <ac:spMkLst>
            <pc:docMk/>
            <pc:sldMk cId="650394179" sldId="570"/>
            <ac:spMk id="5" creationId="{57B127AB-61E1-DCD6-F5DB-4AAB0428F2ED}"/>
          </ac:spMkLst>
        </pc:spChg>
        <pc:graphicFrameChg chg="mod modGraphic">
          <ac:chgData name="דניאל רוזנצבייג" userId="be2f497e-b479-40d3-94fe-40cd723597b7" providerId="ADAL" clId="{E2D8B815-8ECB-4C6B-A3A2-097C2136B63A}" dt="2026-01-22T18:44:17.780" v="13333"/>
          <ac:graphicFrameMkLst>
            <pc:docMk/>
            <pc:sldMk cId="650394179" sldId="570"/>
            <ac:graphicFrameMk id="23" creationId="{276D4122-67EF-9ACF-A493-0B66B56FFDFC}"/>
          </ac:graphicFrameMkLst>
        </pc:graphicFrameChg>
        <pc:picChg chg="mod">
          <ac:chgData name="דניאל רוזנצבייג" userId="be2f497e-b479-40d3-94fe-40cd723597b7" providerId="ADAL" clId="{E2D8B815-8ECB-4C6B-A3A2-097C2136B63A}" dt="2026-01-18T14:03:02.219" v="1282" actId="1076"/>
          <ac:picMkLst>
            <pc:docMk/>
            <pc:sldMk cId="650394179" sldId="570"/>
            <ac:picMk id="31" creationId="{DE668831-3469-02DB-0DAE-0B1DB181B128}"/>
          </ac:picMkLst>
        </pc:picChg>
      </pc:sldChg>
      <pc:sldChg chg="addSp delSp modSp mod modTransition chgLayout modNotesTx">
        <pc:chgData name="דניאל רוזנצבייג" userId="be2f497e-b479-40d3-94fe-40cd723597b7" providerId="ADAL" clId="{E2D8B815-8ECB-4C6B-A3A2-097C2136B63A}" dt="2026-01-25T19:05:31.761" v="13529"/>
        <pc:sldMkLst>
          <pc:docMk/>
          <pc:sldMk cId="2224671084" sldId="571"/>
        </pc:sldMkLst>
        <pc:spChg chg="mod ord">
          <ac:chgData name="דניאל רוזנצבייג" userId="be2f497e-b479-40d3-94fe-40cd723597b7" providerId="ADAL" clId="{E2D8B815-8ECB-4C6B-A3A2-097C2136B63A}" dt="2026-01-18T14:16:02.082" v="1373" actId="6264"/>
          <ac:spMkLst>
            <pc:docMk/>
            <pc:sldMk cId="2224671084" sldId="571"/>
            <ac:spMk id="2" creationId="{0D1E7192-93B5-3A1A-262C-5ED4B2B8D50F}"/>
          </ac:spMkLst>
        </pc:spChg>
        <pc:spChg chg="add mod">
          <ac:chgData name="דניאל רוזנצבייג" userId="be2f497e-b479-40d3-94fe-40cd723597b7" providerId="ADAL" clId="{E2D8B815-8ECB-4C6B-A3A2-097C2136B63A}" dt="2026-01-20T10:41:01.860" v="12889"/>
          <ac:spMkLst>
            <pc:docMk/>
            <pc:sldMk cId="2224671084" sldId="571"/>
            <ac:spMk id="5" creationId="{BDC9FFEB-5776-DC9A-DAFF-0D6B8A1DDA40}"/>
          </ac:spMkLst>
        </pc:spChg>
        <pc:spChg chg="add mod">
          <ac:chgData name="דניאל רוזנצבייג" userId="be2f497e-b479-40d3-94fe-40cd723597b7" providerId="ADAL" clId="{E2D8B815-8ECB-4C6B-A3A2-097C2136B63A}" dt="2026-01-18T14:17:42.709" v="1389" actId="113"/>
          <ac:spMkLst>
            <pc:docMk/>
            <pc:sldMk cId="2224671084" sldId="571"/>
            <ac:spMk id="19" creationId="{14325A88-B9F2-6BB7-0F9D-3858DE58B13F}"/>
          </ac:spMkLst>
        </pc:spChg>
        <pc:graphicFrameChg chg="mod modGraphic">
          <ac:chgData name="דניאל רוזנצבייג" userId="be2f497e-b479-40d3-94fe-40cd723597b7" providerId="ADAL" clId="{E2D8B815-8ECB-4C6B-A3A2-097C2136B63A}" dt="2026-01-21T23:51:15.916" v="13253" actId="20577"/>
          <ac:graphicFrameMkLst>
            <pc:docMk/>
            <pc:sldMk cId="2224671084" sldId="571"/>
            <ac:graphicFrameMk id="6" creationId="{07DE207E-9B4A-0DF4-B47D-E7FAFEDE69E7}"/>
          </ac:graphicFrameMkLst>
        </pc:graphicFrameChg>
      </pc:sldChg>
      <pc:sldChg chg="addSp delSp modSp mod ord modTransition chgLayout">
        <pc:chgData name="דניאל רוזנצבייג" userId="be2f497e-b479-40d3-94fe-40cd723597b7" providerId="ADAL" clId="{E2D8B815-8ECB-4C6B-A3A2-097C2136B63A}" dt="2026-01-25T19:05:31.761" v="13529"/>
        <pc:sldMkLst>
          <pc:docMk/>
          <pc:sldMk cId="2950090450" sldId="572"/>
        </pc:sldMkLst>
        <pc:spChg chg="mod ord">
          <ac:chgData name="דניאל רוזנצבייג" userId="be2f497e-b479-40d3-94fe-40cd723597b7" providerId="ADAL" clId="{E2D8B815-8ECB-4C6B-A3A2-097C2136B63A}" dt="2026-01-20T10:37:22.960" v="12815" actId="6264"/>
          <ac:spMkLst>
            <pc:docMk/>
            <pc:sldMk cId="2950090450" sldId="572"/>
            <ac:spMk id="2" creationId="{6B754C00-30A6-8A5E-7028-2243616C2C04}"/>
          </ac:spMkLst>
        </pc:spChg>
        <pc:spChg chg="add mod ord">
          <ac:chgData name="דניאל רוזנצבייג" userId="be2f497e-b479-40d3-94fe-40cd723597b7" providerId="ADAL" clId="{E2D8B815-8ECB-4C6B-A3A2-097C2136B63A}" dt="2026-01-20T10:37:25.375" v="12817" actId="20577"/>
          <ac:spMkLst>
            <pc:docMk/>
            <pc:sldMk cId="2950090450" sldId="572"/>
            <ac:spMk id="8" creationId="{BF5D554A-25D7-B313-6285-A69AC4BD52E8}"/>
          </ac:spMkLst>
        </pc:spChg>
        <pc:picChg chg="mod ord">
          <ac:chgData name="דניאל רוזנצבייג" userId="be2f497e-b479-40d3-94fe-40cd723597b7" providerId="ADAL" clId="{E2D8B815-8ECB-4C6B-A3A2-097C2136B63A}" dt="2026-01-20T10:39:03.023" v="12864" actId="1076"/>
          <ac:picMkLst>
            <pc:docMk/>
            <pc:sldMk cId="2950090450" sldId="572"/>
            <ac:picMk id="6" creationId="{796F16E6-085B-1380-0690-A555A8BA1118}"/>
          </ac:picMkLst>
        </pc:picChg>
      </pc:sldChg>
      <pc:sldChg chg="addSp delSp modSp new mod modTransition modClrScheme chgLayout">
        <pc:chgData name="דניאל רוזנצבייג" userId="be2f497e-b479-40d3-94fe-40cd723597b7" providerId="ADAL" clId="{E2D8B815-8ECB-4C6B-A3A2-097C2136B63A}" dt="2026-01-25T19:05:31.761" v="13529"/>
        <pc:sldMkLst>
          <pc:docMk/>
          <pc:sldMk cId="3553957748" sldId="573"/>
        </pc:sldMkLst>
        <pc:spChg chg="mod ord">
          <ac:chgData name="דניאל רוזנצבייג" userId="be2f497e-b479-40d3-94fe-40cd723597b7" providerId="ADAL" clId="{E2D8B815-8ECB-4C6B-A3A2-097C2136B63A}" dt="2026-01-19T14:02:01.198" v="1846" actId="700"/>
          <ac:spMkLst>
            <pc:docMk/>
            <pc:sldMk cId="3553957748" sldId="573"/>
            <ac:spMk id="4" creationId="{54BAE8E8-747B-B19F-CE68-42D359315AA4}"/>
          </ac:spMkLst>
        </pc:spChg>
        <pc:spChg chg="add mod ord">
          <ac:chgData name="דניאל רוזנצבייג" userId="be2f497e-b479-40d3-94fe-40cd723597b7" providerId="ADAL" clId="{E2D8B815-8ECB-4C6B-A3A2-097C2136B63A}" dt="2026-01-20T10:18:57.902" v="12462" actId="27636"/>
          <ac:spMkLst>
            <pc:docMk/>
            <pc:sldMk cId="3553957748" sldId="573"/>
            <ac:spMk id="7" creationId="{AEEBACD3-87A7-AC49-372B-7D67C79C2FAA}"/>
          </ac:spMkLst>
        </pc:spChg>
        <pc:spChg chg="add mod ord">
          <ac:chgData name="דניאל רוזנצבייג" userId="be2f497e-b479-40d3-94fe-40cd723597b7" providerId="ADAL" clId="{E2D8B815-8ECB-4C6B-A3A2-097C2136B63A}" dt="2026-01-20T10:42:28.138" v="12919" actId="1076"/>
          <ac:spMkLst>
            <pc:docMk/>
            <pc:sldMk cId="3553957748" sldId="573"/>
            <ac:spMk id="8" creationId="{0A536BAC-E4E7-B0E3-32EA-5DE21E1A231C}"/>
          </ac:spMkLst>
        </pc:spChg>
        <pc:picChg chg="mod">
          <ac:chgData name="דניאל רוזנצבייג" userId="be2f497e-b479-40d3-94fe-40cd723597b7" providerId="ADAL" clId="{E2D8B815-8ECB-4C6B-A3A2-097C2136B63A}" dt="2026-01-19T14:23:43.746" v="2002" actId="1076"/>
          <ac:picMkLst>
            <pc:docMk/>
            <pc:sldMk cId="3553957748" sldId="573"/>
            <ac:picMk id="10" creationId="{E1871791-9E08-0625-FBA4-32C0D161A428}"/>
          </ac:picMkLst>
        </pc:picChg>
      </pc:sldChg>
      <pc:sldChg chg="addSp delSp modSp mod modTransition modNotesTx">
        <pc:chgData name="דניאל רוזנצבייג" userId="be2f497e-b479-40d3-94fe-40cd723597b7" providerId="ADAL" clId="{E2D8B815-8ECB-4C6B-A3A2-097C2136B63A}" dt="2026-01-25T19:05:31.761" v="13529"/>
        <pc:sldMkLst>
          <pc:docMk/>
          <pc:sldMk cId="3257707607" sldId="574"/>
        </pc:sldMkLst>
        <pc:spChg chg="add mod">
          <ac:chgData name="דניאל רוזנצבייג" userId="be2f497e-b479-40d3-94fe-40cd723597b7" providerId="ADAL" clId="{E2D8B815-8ECB-4C6B-A3A2-097C2136B63A}" dt="2026-01-20T10:43:26.867" v="12921"/>
          <ac:spMkLst>
            <pc:docMk/>
            <pc:sldMk cId="3257707607" sldId="574"/>
            <ac:spMk id="3" creationId="{4F882FDE-C67F-3B37-262E-B8A5D9AE9EB0}"/>
          </ac:spMkLst>
        </pc:spChg>
        <pc:spChg chg="add mod">
          <ac:chgData name="דניאל רוזנצבייג" userId="be2f497e-b479-40d3-94fe-40cd723597b7" providerId="ADAL" clId="{E2D8B815-8ECB-4C6B-A3A2-097C2136B63A}" dt="2026-01-23T13:26:20.335" v="13433" actId="20577"/>
          <ac:spMkLst>
            <pc:docMk/>
            <pc:sldMk cId="3257707607" sldId="574"/>
            <ac:spMk id="15" creationId="{B7660B3C-1710-6461-CD62-5357F2EB5779}"/>
          </ac:spMkLst>
        </pc:spChg>
        <pc:picChg chg="mod">
          <ac:chgData name="דניאל רוזנצבייג" userId="be2f497e-b479-40d3-94fe-40cd723597b7" providerId="ADAL" clId="{E2D8B815-8ECB-4C6B-A3A2-097C2136B63A}" dt="2026-01-22T15:34:16.798" v="13283" actId="14100"/>
          <ac:picMkLst>
            <pc:docMk/>
            <pc:sldMk cId="3257707607" sldId="574"/>
            <ac:picMk id="11" creationId="{AA2A4BC5-6543-743F-F8C0-1BD441214505}"/>
          </ac:picMkLst>
        </pc:picChg>
      </pc:sldChg>
      <pc:sldChg chg="addSp delSp modSp add mod ord modTransition modNotesTx">
        <pc:chgData name="דניאל רוזנצבייג" userId="be2f497e-b479-40d3-94fe-40cd723597b7" providerId="ADAL" clId="{E2D8B815-8ECB-4C6B-A3A2-097C2136B63A}" dt="2026-01-25T19:05:31.761" v="13529"/>
        <pc:sldMkLst>
          <pc:docMk/>
          <pc:sldMk cId="1393960175" sldId="576"/>
        </pc:sldMkLst>
        <pc:spChg chg="mod">
          <ac:chgData name="דניאל רוזנצבייג" userId="be2f497e-b479-40d3-94fe-40cd723597b7" providerId="ADAL" clId="{E2D8B815-8ECB-4C6B-A3A2-097C2136B63A}" dt="2026-01-22T18:40:06.349" v="13332" actId="20577"/>
          <ac:spMkLst>
            <pc:docMk/>
            <pc:sldMk cId="1393960175" sldId="576"/>
            <ac:spMk id="6" creationId="{A41CD5E4-581C-3B8A-CF6F-35B1D73D0D8D}"/>
          </ac:spMkLst>
        </pc:spChg>
        <pc:spChg chg="add mod">
          <ac:chgData name="דניאל רוזנצבייג" userId="be2f497e-b479-40d3-94fe-40cd723597b7" providerId="ADAL" clId="{E2D8B815-8ECB-4C6B-A3A2-097C2136B63A}" dt="2026-01-20T10:41:23.572" v="12897"/>
          <ac:spMkLst>
            <pc:docMk/>
            <pc:sldMk cId="1393960175" sldId="576"/>
            <ac:spMk id="7" creationId="{A8DE1EB3-4A47-6ACF-43B9-29E68D65BFA4}"/>
          </ac:spMkLst>
        </pc:spChg>
        <pc:picChg chg="add mod">
          <ac:chgData name="דניאל רוזנצבייג" userId="be2f497e-b479-40d3-94fe-40cd723597b7" providerId="ADAL" clId="{E2D8B815-8ECB-4C6B-A3A2-097C2136B63A}" dt="2026-01-19T15:19:03.603" v="5283" actId="1076"/>
          <ac:picMkLst>
            <pc:docMk/>
            <pc:sldMk cId="1393960175" sldId="576"/>
            <ac:picMk id="3" creationId="{32D0A79E-05CF-A9EE-B813-FA42D995A6EB}"/>
          </ac:picMkLst>
        </pc:picChg>
      </pc:sldChg>
      <pc:sldChg chg="modSp mod modTransition modNotesTx">
        <pc:chgData name="דניאל רוזנצבייג" userId="be2f497e-b479-40d3-94fe-40cd723597b7" providerId="ADAL" clId="{E2D8B815-8ECB-4C6B-A3A2-097C2136B63A}" dt="2026-01-25T19:05:31.761" v="13529"/>
        <pc:sldMkLst>
          <pc:docMk/>
          <pc:sldMk cId="2373974606" sldId="577"/>
        </pc:sldMkLst>
        <pc:spChg chg="mod">
          <ac:chgData name="דניאל רוזנצבייג" userId="be2f497e-b479-40d3-94fe-40cd723597b7" providerId="ADAL" clId="{E2D8B815-8ECB-4C6B-A3A2-097C2136B63A}" dt="2026-01-20T10:26:30.112" v="12539" actId="20577"/>
          <ac:spMkLst>
            <pc:docMk/>
            <pc:sldMk cId="2373974606" sldId="577"/>
            <ac:spMk id="2" creationId="{5AD6D672-1053-34FE-30BA-76BE68B2F6CA}"/>
          </ac:spMkLst>
        </pc:spChg>
        <pc:graphicFrameChg chg="mod modGraphic">
          <ac:chgData name="דניאל רוזנצבייג" userId="be2f497e-b479-40d3-94fe-40cd723597b7" providerId="ADAL" clId="{E2D8B815-8ECB-4C6B-A3A2-097C2136B63A}" dt="2026-01-23T00:59:37.464" v="13336" actId="20577"/>
          <ac:graphicFrameMkLst>
            <pc:docMk/>
            <pc:sldMk cId="2373974606" sldId="577"/>
            <ac:graphicFrameMk id="7" creationId="{9305759E-AADD-D132-435B-86306F36C53D}"/>
          </ac:graphicFrameMkLst>
        </pc:graphicFrameChg>
        <pc:picChg chg="mod">
          <ac:chgData name="דניאל רוזנצבייג" userId="be2f497e-b479-40d3-94fe-40cd723597b7" providerId="ADAL" clId="{E2D8B815-8ECB-4C6B-A3A2-097C2136B63A}" dt="2026-01-20T10:54:48.187" v="12988" actId="14100"/>
          <ac:picMkLst>
            <pc:docMk/>
            <pc:sldMk cId="2373974606" sldId="577"/>
            <ac:picMk id="1026" creationId="{68F2EF24-723D-2091-3E36-B83375142B56}"/>
          </ac:picMkLst>
        </pc:picChg>
      </pc:sldChg>
      <pc:sldMasterChg chg="delSp mod modSldLayout">
        <pc:chgData name="דניאל רוזנצבייג" userId="be2f497e-b479-40d3-94fe-40cd723597b7" providerId="ADAL" clId="{E2D8B815-8ECB-4C6B-A3A2-097C2136B63A}" dt="2026-01-18T14:15:39.754" v="1371"/>
        <pc:sldMasterMkLst>
          <pc:docMk/>
          <pc:sldMasterMk cId="1788353970" sldId="2147483648"/>
        </pc:sldMasterMkLst>
        <pc:sldLayoutChg chg="delSp modSp mod">
          <pc:chgData name="דניאל רוזנצבייג" userId="be2f497e-b479-40d3-94fe-40cd723597b7" providerId="ADAL" clId="{E2D8B815-8ECB-4C6B-A3A2-097C2136B63A}" dt="2026-01-12T15:00:51.196" v="125" actId="478"/>
          <pc:sldLayoutMkLst>
            <pc:docMk/>
            <pc:sldMasterMk cId="1788353970" sldId="2147483648"/>
            <pc:sldLayoutMk cId="3010694361" sldId="2147483652"/>
          </pc:sldLayoutMkLst>
        </pc:sldLayoutChg>
        <pc:sldLayoutChg chg="delSp mod">
          <pc:chgData name="דניאל רוזנצבייג" userId="be2f497e-b479-40d3-94fe-40cd723597b7" providerId="ADAL" clId="{E2D8B815-8ECB-4C6B-A3A2-097C2136B63A}" dt="2026-01-12T15:00:37.486" v="118" actId="478"/>
          <pc:sldLayoutMkLst>
            <pc:docMk/>
            <pc:sldMasterMk cId="1788353970" sldId="2147483648"/>
            <pc:sldLayoutMk cId="4062460032" sldId="2147483653"/>
          </pc:sldLayoutMkLst>
        </pc:sldLayoutChg>
        <pc:sldLayoutChg chg="delSp mod">
          <pc:chgData name="דניאל רוזנצבייג" userId="be2f497e-b479-40d3-94fe-40cd723597b7" providerId="ADAL" clId="{E2D8B815-8ECB-4C6B-A3A2-097C2136B63A}" dt="2026-01-12T15:00:42.724" v="120" actId="478"/>
          <pc:sldLayoutMkLst>
            <pc:docMk/>
            <pc:sldMasterMk cId="1788353970" sldId="2147483648"/>
            <pc:sldLayoutMk cId="1476947594" sldId="2147483654"/>
          </pc:sldLayoutMkLst>
        </pc:sldLayoutChg>
        <pc:sldLayoutChg chg="delSp mod">
          <pc:chgData name="דניאל רוזנצבייג" userId="be2f497e-b479-40d3-94fe-40cd723597b7" providerId="ADAL" clId="{E2D8B815-8ECB-4C6B-A3A2-097C2136B63A}" dt="2026-01-12T15:00:44.346" v="121" actId="478"/>
          <pc:sldLayoutMkLst>
            <pc:docMk/>
            <pc:sldMasterMk cId="1788353970" sldId="2147483648"/>
            <pc:sldLayoutMk cId="2875107226" sldId="2147483655"/>
          </pc:sldLayoutMkLst>
        </pc:sldLayoutChg>
        <pc:sldLayoutChg chg="delSp mod">
          <pc:chgData name="דניאל רוזנצבייג" userId="be2f497e-b479-40d3-94fe-40cd723597b7" providerId="ADAL" clId="{E2D8B815-8ECB-4C6B-A3A2-097C2136B63A}" dt="2026-01-12T15:00:45.545" v="122" actId="478"/>
          <pc:sldLayoutMkLst>
            <pc:docMk/>
            <pc:sldMasterMk cId="1788353970" sldId="2147483648"/>
            <pc:sldLayoutMk cId="799200540" sldId="2147483656"/>
          </pc:sldLayoutMkLst>
        </pc:sldLayoutChg>
        <pc:sldLayoutChg chg="delSp mod">
          <pc:chgData name="דניאל רוזנצבייג" userId="be2f497e-b479-40d3-94fe-40cd723597b7" providerId="ADAL" clId="{E2D8B815-8ECB-4C6B-A3A2-097C2136B63A}" dt="2026-01-12T15:00:47.448" v="123" actId="478"/>
          <pc:sldLayoutMkLst>
            <pc:docMk/>
            <pc:sldMasterMk cId="1788353970" sldId="2147483648"/>
            <pc:sldLayoutMk cId="435165984" sldId="2147483657"/>
          </pc:sldLayoutMkLst>
        </pc:sldLayoutChg>
        <pc:sldLayoutChg chg="delSp mod">
          <pc:chgData name="דניאל רוזנצבייג" userId="be2f497e-b479-40d3-94fe-40cd723597b7" providerId="ADAL" clId="{E2D8B815-8ECB-4C6B-A3A2-097C2136B63A}" dt="2026-01-12T15:00:27.288" v="115" actId="478"/>
          <pc:sldLayoutMkLst>
            <pc:docMk/>
            <pc:sldMasterMk cId="1788353970" sldId="2147483648"/>
            <pc:sldLayoutMk cId="2963167423" sldId="2147483660"/>
          </pc:sldLayoutMkLst>
        </pc:sldLayoutChg>
        <pc:sldLayoutChg chg="delSp modSp mod">
          <pc:chgData name="דניאל רוזנצבייג" userId="be2f497e-b479-40d3-94fe-40cd723597b7" providerId="ADAL" clId="{E2D8B815-8ECB-4C6B-A3A2-097C2136B63A}" dt="2026-01-12T15:00:30.457" v="116" actId="478"/>
          <pc:sldLayoutMkLst>
            <pc:docMk/>
            <pc:sldMasterMk cId="1788353970" sldId="2147483648"/>
            <pc:sldLayoutMk cId="734534032" sldId="2147483663"/>
          </pc:sldLayoutMkLst>
        </pc:sldLayoutChg>
        <pc:sldLayoutChg chg="delSp mod">
          <pc:chgData name="דניאל רוזנצבייג" userId="be2f497e-b479-40d3-94fe-40cd723597b7" providerId="ADAL" clId="{E2D8B815-8ECB-4C6B-A3A2-097C2136B63A}" dt="2026-01-12T15:00:39.039" v="119" actId="478"/>
          <pc:sldLayoutMkLst>
            <pc:docMk/>
            <pc:sldMasterMk cId="1788353970" sldId="2147483648"/>
            <pc:sldLayoutMk cId="2503394264" sldId="2147483665"/>
          </pc:sldLayoutMkLst>
        </pc:sldLayoutChg>
        <pc:sldLayoutChg chg="delSp modSp mod">
          <pc:chgData name="דניאל רוזנצבייג" userId="be2f497e-b479-40d3-94fe-40cd723597b7" providerId="ADAL" clId="{E2D8B815-8ECB-4C6B-A3A2-097C2136B63A}" dt="2026-01-12T15:01:00.685" v="128" actId="478"/>
          <pc:sldLayoutMkLst>
            <pc:docMk/>
            <pc:sldMasterMk cId="1788353970" sldId="2147483648"/>
            <pc:sldLayoutMk cId="3784201115" sldId="2147483666"/>
          </pc:sldLayoutMkLst>
        </pc:sldLayoutChg>
        <pc:sldLayoutChg chg="delSp mod">
          <pc:chgData name="דניאל רוזנצבייג" userId="be2f497e-b479-40d3-94fe-40cd723597b7" providerId="ADAL" clId="{E2D8B815-8ECB-4C6B-A3A2-097C2136B63A}" dt="2026-01-12T15:00:55.055" v="126" actId="478"/>
          <pc:sldLayoutMkLst>
            <pc:docMk/>
            <pc:sldMasterMk cId="1788353970" sldId="2147483648"/>
            <pc:sldLayoutMk cId="6345825" sldId="2147483667"/>
          </pc:sldLayoutMkLst>
        </pc:sldLayoutChg>
        <pc:sldLayoutChg chg="delSp mod">
          <pc:chgData name="דניאל רוזנצבייג" userId="be2f497e-b479-40d3-94fe-40cd723597b7" providerId="ADAL" clId="{E2D8B815-8ECB-4C6B-A3A2-097C2136B63A}" dt="2026-01-12T15:00:34.885" v="117" actId="478"/>
          <pc:sldLayoutMkLst>
            <pc:docMk/>
            <pc:sldMasterMk cId="1788353970" sldId="2147483648"/>
            <pc:sldLayoutMk cId="1290831991" sldId="2147483669"/>
          </pc:sldLayoutMkLst>
        </pc:sldLayoutChg>
        <pc:sldLayoutChg chg="addSp delSp modSp">
          <pc:chgData name="דניאל רוזנצבייג" userId="be2f497e-b479-40d3-94fe-40cd723597b7" providerId="ADAL" clId="{E2D8B815-8ECB-4C6B-A3A2-097C2136B63A}" dt="2026-01-18T14:15:39.754" v="1371"/>
          <pc:sldLayoutMkLst>
            <pc:docMk/>
            <pc:sldMasterMk cId="1788353970" sldId="2147483648"/>
            <pc:sldLayoutMk cId="966900225" sldId="2147483670"/>
          </pc:sldLayoutMkLst>
          <pc:spChg chg="add mod">
            <ac:chgData name="דניאל רוזנצבייג" userId="be2f497e-b479-40d3-94fe-40cd723597b7" providerId="ADAL" clId="{E2D8B815-8ECB-4C6B-A3A2-097C2136B63A}" dt="2026-01-18T14:14:12.190" v="1369"/>
            <ac:spMkLst>
              <pc:docMk/>
              <pc:sldMasterMk cId="1788353970" sldId="2147483648"/>
              <pc:sldLayoutMk cId="966900225" sldId="2147483670"/>
              <ac:spMk id="3" creationId="{4285983E-6986-F79D-68C5-2A12437B2CD1}"/>
            </ac:spMkLst>
          </pc:spChg>
          <pc:spChg chg="add mod">
            <ac:chgData name="דניאל רוזנצבייג" userId="be2f497e-b479-40d3-94fe-40cd723597b7" providerId="ADAL" clId="{E2D8B815-8ECB-4C6B-A3A2-097C2136B63A}" dt="2026-01-18T14:15:39.754" v="1371"/>
            <ac:spMkLst>
              <pc:docMk/>
              <pc:sldMasterMk cId="1788353970" sldId="2147483648"/>
              <pc:sldLayoutMk cId="966900225" sldId="2147483670"/>
              <ac:spMk id="4" creationId="{04D6CF56-A34F-CB89-EEEB-56D9B28A8FCA}"/>
            </ac:spMkLst>
          </pc:sp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5.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5.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6A7DE-C78E-4059-B626-E2CD827B61F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983783-5040-4D3E-9644-C8EC22595848}">
      <dgm:prSet/>
      <dgm:spPr/>
      <dgm:t>
        <a:bodyPr/>
        <a:lstStyle/>
        <a:p>
          <a:pPr>
            <a:lnSpc>
              <a:spcPct val="100000"/>
            </a:lnSpc>
          </a:pPr>
          <a:r>
            <a:rPr lang="en-CA" b="1"/>
            <a:t>Uses game mechanics to increase engagement</a:t>
          </a:r>
          <a:endParaRPr lang="en-US" b="1"/>
        </a:p>
      </dgm:t>
    </dgm:pt>
    <dgm:pt modelId="{E9DADFE6-8C3A-44D9-8F02-8A269B7701F5}" type="parTrans" cxnId="{BFE8D22C-F0C4-4FCD-B5DD-FE34044CD752}">
      <dgm:prSet/>
      <dgm:spPr/>
      <dgm:t>
        <a:bodyPr/>
        <a:lstStyle/>
        <a:p>
          <a:endParaRPr lang="en-US"/>
        </a:p>
      </dgm:t>
    </dgm:pt>
    <dgm:pt modelId="{A0393BF6-0DE0-484A-82D4-892D6A4FC85E}" type="sibTrans" cxnId="{BFE8D22C-F0C4-4FCD-B5DD-FE34044CD752}">
      <dgm:prSet/>
      <dgm:spPr/>
      <dgm:t>
        <a:bodyPr/>
        <a:lstStyle/>
        <a:p>
          <a:endParaRPr lang="en-US"/>
        </a:p>
      </dgm:t>
    </dgm:pt>
    <dgm:pt modelId="{4C16335C-E372-4029-B4B2-A720701C7749}">
      <dgm:prSet/>
      <dgm:spPr/>
      <dgm:t>
        <a:bodyPr/>
        <a:lstStyle/>
        <a:p>
          <a:pPr>
            <a:lnSpc>
              <a:spcPct val="100000"/>
            </a:lnSpc>
          </a:pPr>
          <a:r>
            <a:rPr lang="en-CA" b="1" dirty="0"/>
            <a:t>Promote active learning through problem solving and exploration</a:t>
          </a:r>
          <a:endParaRPr lang="en-US" b="1" dirty="0"/>
        </a:p>
      </dgm:t>
    </dgm:pt>
    <dgm:pt modelId="{DF770909-8CDC-40D4-A874-B1916172323C}" type="parTrans" cxnId="{13AC5371-9598-4C32-80D8-0C055E98C1B2}">
      <dgm:prSet/>
      <dgm:spPr/>
      <dgm:t>
        <a:bodyPr/>
        <a:lstStyle/>
        <a:p>
          <a:endParaRPr lang="en-US"/>
        </a:p>
      </dgm:t>
    </dgm:pt>
    <dgm:pt modelId="{8038ABA8-504C-461B-8068-67D46842AB91}" type="sibTrans" cxnId="{13AC5371-9598-4C32-80D8-0C055E98C1B2}">
      <dgm:prSet/>
      <dgm:spPr/>
      <dgm:t>
        <a:bodyPr/>
        <a:lstStyle/>
        <a:p>
          <a:endParaRPr lang="en-US"/>
        </a:p>
      </dgm:t>
    </dgm:pt>
    <dgm:pt modelId="{B8EFB622-2B87-4D82-A771-B40158B4E5E7}">
      <dgm:prSet/>
      <dgm:spPr/>
      <dgm:t>
        <a:bodyPr/>
        <a:lstStyle/>
        <a:p>
          <a:pPr>
            <a:lnSpc>
              <a:spcPct val="100000"/>
            </a:lnSpc>
          </a:pPr>
          <a:r>
            <a:rPr lang="en-US" b="1"/>
            <a:t>Increase motivation and participation.</a:t>
          </a:r>
        </a:p>
      </dgm:t>
    </dgm:pt>
    <dgm:pt modelId="{A061EDB9-541D-44DE-9159-F9A225D485F4}" type="parTrans" cxnId="{B68192D8-008B-469B-864C-045A07370779}">
      <dgm:prSet/>
      <dgm:spPr/>
      <dgm:t>
        <a:bodyPr/>
        <a:lstStyle/>
        <a:p>
          <a:endParaRPr lang="en-US"/>
        </a:p>
      </dgm:t>
    </dgm:pt>
    <dgm:pt modelId="{A3A467E1-7643-4D5C-B85A-6644EBAB3653}" type="sibTrans" cxnId="{B68192D8-008B-469B-864C-045A07370779}">
      <dgm:prSet/>
      <dgm:spPr/>
      <dgm:t>
        <a:bodyPr/>
        <a:lstStyle/>
        <a:p>
          <a:endParaRPr lang="en-US"/>
        </a:p>
      </dgm:t>
    </dgm:pt>
    <dgm:pt modelId="{305358E6-18AB-4798-BB43-5965252C3261}">
      <dgm:prSet/>
      <dgm:spPr/>
      <dgm:t>
        <a:bodyPr/>
        <a:lstStyle/>
        <a:p>
          <a:pPr>
            <a:lnSpc>
              <a:spcPct val="100000"/>
            </a:lnSpc>
          </a:pPr>
          <a:r>
            <a:rPr lang="en-US" b="1"/>
            <a:t>Points, challenges, collaboration</a:t>
          </a:r>
        </a:p>
      </dgm:t>
    </dgm:pt>
    <dgm:pt modelId="{76C81082-9736-4D6C-B2CE-A8061D29192C}" type="parTrans" cxnId="{E91E3646-81E5-4E9D-8F27-0EE1EFF5BBDC}">
      <dgm:prSet/>
      <dgm:spPr/>
      <dgm:t>
        <a:bodyPr/>
        <a:lstStyle/>
        <a:p>
          <a:endParaRPr lang="en-US"/>
        </a:p>
      </dgm:t>
    </dgm:pt>
    <dgm:pt modelId="{64F6C2E0-FDE4-4EDA-B5E2-24A8D45EED06}" type="sibTrans" cxnId="{E91E3646-81E5-4E9D-8F27-0EE1EFF5BBDC}">
      <dgm:prSet/>
      <dgm:spPr/>
      <dgm:t>
        <a:bodyPr/>
        <a:lstStyle/>
        <a:p>
          <a:endParaRPr lang="en-US"/>
        </a:p>
      </dgm:t>
    </dgm:pt>
    <dgm:pt modelId="{C9D0FD89-FBDC-4EE2-96DC-8985E3894557}" type="pres">
      <dgm:prSet presAssocID="{2336A7DE-C78E-4059-B626-E2CD827B61F9}" presName="root" presStyleCnt="0">
        <dgm:presLayoutVars>
          <dgm:dir/>
          <dgm:resizeHandles val="exact"/>
        </dgm:presLayoutVars>
      </dgm:prSet>
      <dgm:spPr/>
    </dgm:pt>
    <dgm:pt modelId="{DC1BC0C2-4AAE-4D28-906A-A978752798EA}" type="pres">
      <dgm:prSet presAssocID="{E0983783-5040-4D3E-9644-C8EC22595848}" presName="compNode" presStyleCnt="0"/>
      <dgm:spPr/>
    </dgm:pt>
    <dgm:pt modelId="{FF48B25B-8C9F-4073-B848-A2B8EF852D60}" type="pres">
      <dgm:prSet presAssocID="{E0983783-5040-4D3E-9644-C8EC22595848}" presName="bgRect" presStyleLbl="bgShp" presStyleIdx="0" presStyleCnt="4" custLinFactNeighborY="-3305"/>
      <dgm:spPr/>
    </dgm:pt>
    <dgm:pt modelId="{D1EE5D4F-5B29-47DE-A542-9E65DEEBE784}" type="pres">
      <dgm:prSet presAssocID="{E0983783-5040-4D3E-9644-C8EC225958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BA0151C1-707E-4C3B-AE80-9C47B7823891}" type="pres">
      <dgm:prSet presAssocID="{E0983783-5040-4D3E-9644-C8EC22595848}" presName="spaceRect" presStyleCnt="0"/>
      <dgm:spPr/>
    </dgm:pt>
    <dgm:pt modelId="{9E05DEFB-F75F-4547-8486-A0430B11458D}" type="pres">
      <dgm:prSet presAssocID="{E0983783-5040-4D3E-9644-C8EC22595848}" presName="parTx" presStyleLbl="revTx" presStyleIdx="0" presStyleCnt="4">
        <dgm:presLayoutVars>
          <dgm:chMax val="0"/>
          <dgm:chPref val="0"/>
        </dgm:presLayoutVars>
      </dgm:prSet>
      <dgm:spPr/>
    </dgm:pt>
    <dgm:pt modelId="{1EFAF669-55A8-4A03-BC15-117C7A2C15DF}" type="pres">
      <dgm:prSet presAssocID="{A0393BF6-0DE0-484A-82D4-892D6A4FC85E}" presName="sibTrans" presStyleCnt="0"/>
      <dgm:spPr/>
    </dgm:pt>
    <dgm:pt modelId="{C143272F-1CC7-47C0-A019-3443B507BEB2}" type="pres">
      <dgm:prSet presAssocID="{305358E6-18AB-4798-BB43-5965252C3261}" presName="compNode" presStyleCnt="0"/>
      <dgm:spPr/>
    </dgm:pt>
    <dgm:pt modelId="{323BF520-0427-418E-BDFF-2731754E402D}" type="pres">
      <dgm:prSet presAssocID="{305358E6-18AB-4798-BB43-5965252C3261}" presName="bgRect" presStyleLbl="bgShp" presStyleIdx="1" presStyleCnt="4" custLinFactNeighborX="-5600" custLinFactNeighborY="-24"/>
      <dgm:spPr/>
    </dgm:pt>
    <dgm:pt modelId="{61CAD40E-FEB0-4790-B5C9-C816346ACD32}" type="pres">
      <dgm:prSet presAssocID="{305358E6-18AB-4798-BB43-5965252C326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6D959A29-4E9C-45C1-8AE5-8A8E3D1D0D8F}" type="pres">
      <dgm:prSet presAssocID="{305358E6-18AB-4798-BB43-5965252C3261}" presName="spaceRect" presStyleCnt="0"/>
      <dgm:spPr/>
    </dgm:pt>
    <dgm:pt modelId="{1E7457BE-130A-4898-8FC5-252AFA82A6E1}" type="pres">
      <dgm:prSet presAssocID="{305358E6-18AB-4798-BB43-5965252C3261}" presName="parTx" presStyleLbl="revTx" presStyleIdx="1" presStyleCnt="4">
        <dgm:presLayoutVars>
          <dgm:chMax val="0"/>
          <dgm:chPref val="0"/>
        </dgm:presLayoutVars>
      </dgm:prSet>
      <dgm:spPr/>
    </dgm:pt>
    <dgm:pt modelId="{03D0D093-49A3-4D04-B966-A9749519A891}" type="pres">
      <dgm:prSet presAssocID="{64F6C2E0-FDE4-4EDA-B5E2-24A8D45EED06}" presName="sibTrans" presStyleCnt="0"/>
      <dgm:spPr/>
    </dgm:pt>
    <dgm:pt modelId="{280820AC-45E1-4749-8B66-34D53875AFC9}" type="pres">
      <dgm:prSet presAssocID="{4C16335C-E372-4029-B4B2-A720701C7749}" presName="compNode" presStyleCnt="0"/>
      <dgm:spPr/>
    </dgm:pt>
    <dgm:pt modelId="{5F5888B6-A2E1-47DD-A9D8-4B4CC0266962}" type="pres">
      <dgm:prSet presAssocID="{4C16335C-E372-4029-B4B2-A720701C7749}" presName="bgRect" presStyleLbl="bgShp" presStyleIdx="2" presStyleCnt="4"/>
      <dgm:spPr/>
    </dgm:pt>
    <dgm:pt modelId="{152AD511-EB52-4C7B-8A4A-17821EA55A28}" type="pres">
      <dgm:prSet presAssocID="{4C16335C-E372-4029-B4B2-A720701C77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27C6CD1B-4B1B-42BE-8AAE-2E76676401D5}" type="pres">
      <dgm:prSet presAssocID="{4C16335C-E372-4029-B4B2-A720701C7749}" presName="spaceRect" presStyleCnt="0"/>
      <dgm:spPr/>
    </dgm:pt>
    <dgm:pt modelId="{076C59C2-D051-4CB9-94A0-50F2B1405240}" type="pres">
      <dgm:prSet presAssocID="{4C16335C-E372-4029-B4B2-A720701C7749}" presName="parTx" presStyleLbl="revTx" presStyleIdx="2" presStyleCnt="4">
        <dgm:presLayoutVars>
          <dgm:chMax val="0"/>
          <dgm:chPref val="0"/>
        </dgm:presLayoutVars>
      </dgm:prSet>
      <dgm:spPr/>
    </dgm:pt>
    <dgm:pt modelId="{E5635795-DF43-443F-881D-2F1EC23C154C}" type="pres">
      <dgm:prSet presAssocID="{8038ABA8-504C-461B-8068-67D46842AB91}" presName="sibTrans" presStyleCnt="0"/>
      <dgm:spPr/>
    </dgm:pt>
    <dgm:pt modelId="{84FC9556-5830-4341-8748-7C7A31FFF5D0}" type="pres">
      <dgm:prSet presAssocID="{B8EFB622-2B87-4D82-A771-B40158B4E5E7}" presName="compNode" presStyleCnt="0"/>
      <dgm:spPr/>
    </dgm:pt>
    <dgm:pt modelId="{8077F359-EE1A-4279-944A-BA2FAC3FE691}" type="pres">
      <dgm:prSet presAssocID="{B8EFB622-2B87-4D82-A771-B40158B4E5E7}" presName="bgRect" presStyleLbl="bgShp" presStyleIdx="3" presStyleCnt="4"/>
      <dgm:spPr/>
    </dgm:pt>
    <dgm:pt modelId="{78B66241-4672-4AF4-8E2F-45AE2B7D0E4F}" type="pres">
      <dgm:prSet presAssocID="{B8EFB622-2B87-4D82-A771-B40158B4E5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9425FF5D-6545-4A30-ADCB-ABEC9651F191}" type="pres">
      <dgm:prSet presAssocID="{B8EFB622-2B87-4D82-A771-B40158B4E5E7}" presName="spaceRect" presStyleCnt="0"/>
      <dgm:spPr/>
    </dgm:pt>
    <dgm:pt modelId="{8AEB97AD-13F4-4E7B-A29B-72573E10C391}" type="pres">
      <dgm:prSet presAssocID="{B8EFB622-2B87-4D82-A771-B40158B4E5E7}" presName="parTx" presStyleLbl="revTx" presStyleIdx="3" presStyleCnt="4">
        <dgm:presLayoutVars>
          <dgm:chMax val="0"/>
          <dgm:chPref val="0"/>
        </dgm:presLayoutVars>
      </dgm:prSet>
      <dgm:spPr/>
    </dgm:pt>
  </dgm:ptLst>
  <dgm:cxnLst>
    <dgm:cxn modelId="{BFE8D22C-F0C4-4FCD-B5DD-FE34044CD752}" srcId="{2336A7DE-C78E-4059-B626-E2CD827B61F9}" destId="{E0983783-5040-4D3E-9644-C8EC22595848}" srcOrd="0" destOrd="0" parTransId="{E9DADFE6-8C3A-44D9-8F02-8A269B7701F5}" sibTransId="{A0393BF6-0DE0-484A-82D4-892D6A4FC85E}"/>
    <dgm:cxn modelId="{E91E3646-81E5-4E9D-8F27-0EE1EFF5BBDC}" srcId="{2336A7DE-C78E-4059-B626-E2CD827B61F9}" destId="{305358E6-18AB-4798-BB43-5965252C3261}" srcOrd="1" destOrd="0" parTransId="{76C81082-9736-4D6C-B2CE-A8061D29192C}" sibTransId="{64F6C2E0-FDE4-4EDA-B5E2-24A8D45EED06}"/>
    <dgm:cxn modelId="{13AC5371-9598-4C32-80D8-0C055E98C1B2}" srcId="{2336A7DE-C78E-4059-B626-E2CD827B61F9}" destId="{4C16335C-E372-4029-B4B2-A720701C7749}" srcOrd="2" destOrd="0" parTransId="{DF770909-8CDC-40D4-A874-B1916172323C}" sibTransId="{8038ABA8-504C-461B-8068-67D46842AB91}"/>
    <dgm:cxn modelId="{7D25418F-AA2D-4567-ADD1-5208D471C269}" type="presOf" srcId="{4C16335C-E372-4029-B4B2-A720701C7749}" destId="{076C59C2-D051-4CB9-94A0-50F2B1405240}" srcOrd="0" destOrd="0" presId="urn:microsoft.com/office/officeart/2018/2/layout/IconVerticalSolidList"/>
    <dgm:cxn modelId="{57AE6CAE-31DD-4821-8343-F05D99846041}" type="presOf" srcId="{2336A7DE-C78E-4059-B626-E2CD827B61F9}" destId="{C9D0FD89-FBDC-4EE2-96DC-8985E3894557}" srcOrd="0" destOrd="0" presId="urn:microsoft.com/office/officeart/2018/2/layout/IconVerticalSolidList"/>
    <dgm:cxn modelId="{7D4BBFD6-149D-42B5-BC03-E909AE2F2D81}" type="presOf" srcId="{E0983783-5040-4D3E-9644-C8EC22595848}" destId="{9E05DEFB-F75F-4547-8486-A0430B11458D}" srcOrd="0" destOrd="0" presId="urn:microsoft.com/office/officeart/2018/2/layout/IconVerticalSolidList"/>
    <dgm:cxn modelId="{B68192D8-008B-469B-864C-045A07370779}" srcId="{2336A7DE-C78E-4059-B626-E2CD827B61F9}" destId="{B8EFB622-2B87-4D82-A771-B40158B4E5E7}" srcOrd="3" destOrd="0" parTransId="{A061EDB9-541D-44DE-9159-F9A225D485F4}" sibTransId="{A3A467E1-7643-4D5C-B85A-6644EBAB3653}"/>
    <dgm:cxn modelId="{538775DC-E103-48AC-8FE5-BC051230FD21}" type="presOf" srcId="{305358E6-18AB-4798-BB43-5965252C3261}" destId="{1E7457BE-130A-4898-8FC5-252AFA82A6E1}" srcOrd="0" destOrd="0" presId="urn:microsoft.com/office/officeart/2018/2/layout/IconVerticalSolidList"/>
    <dgm:cxn modelId="{5B6EB4EA-49CF-4A5B-8615-5C4A9654D336}" type="presOf" srcId="{B8EFB622-2B87-4D82-A771-B40158B4E5E7}" destId="{8AEB97AD-13F4-4E7B-A29B-72573E10C391}" srcOrd="0" destOrd="0" presId="urn:microsoft.com/office/officeart/2018/2/layout/IconVerticalSolidList"/>
    <dgm:cxn modelId="{A3166D32-0C6F-4302-9087-637D089D8BD4}" type="presParOf" srcId="{C9D0FD89-FBDC-4EE2-96DC-8985E3894557}" destId="{DC1BC0C2-4AAE-4D28-906A-A978752798EA}" srcOrd="0" destOrd="0" presId="urn:microsoft.com/office/officeart/2018/2/layout/IconVerticalSolidList"/>
    <dgm:cxn modelId="{C8D1045F-45CC-4F23-B4FD-5F7E0AFB875D}" type="presParOf" srcId="{DC1BC0C2-4AAE-4D28-906A-A978752798EA}" destId="{FF48B25B-8C9F-4073-B848-A2B8EF852D60}" srcOrd="0" destOrd="0" presId="urn:microsoft.com/office/officeart/2018/2/layout/IconVerticalSolidList"/>
    <dgm:cxn modelId="{1C2C1ACE-896B-42D0-9A50-08EB578EBA79}" type="presParOf" srcId="{DC1BC0C2-4AAE-4D28-906A-A978752798EA}" destId="{D1EE5D4F-5B29-47DE-A542-9E65DEEBE784}" srcOrd="1" destOrd="0" presId="urn:microsoft.com/office/officeart/2018/2/layout/IconVerticalSolidList"/>
    <dgm:cxn modelId="{C540A96A-29C7-48C0-97C4-1D5F33056AF8}" type="presParOf" srcId="{DC1BC0C2-4AAE-4D28-906A-A978752798EA}" destId="{BA0151C1-707E-4C3B-AE80-9C47B7823891}" srcOrd="2" destOrd="0" presId="urn:microsoft.com/office/officeart/2018/2/layout/IconVerticalSolidList"/>
    <dgm:cxn modelId="{5BBD4748-4F6E-470E-8CF4-6308CD2C4763}" type="presParOf" srcId="{DC1BC0C2-4AAE-4D28-906A-A978752798EA}" destId="{9E05DEFB-F75F-4547-8486-A0430B11458D}" srcOrd="3" destOrd="0" presId="urn:microsoft.com/office/officeart/2018/2/layout/IconVerticalSolidList"/>
    <dgm:cxn modelId="{4263EEE8-A5ED-476C-8AA6-08B9536AD3C4}" type="presParOf" srcId="{C9D0FD89-FBDC-4EE2-96DC-8985E3894557}" destId="{1EFAF669-55A8-4A03-BC15-117C7A2C15DF}" srcOrd="1" destOrd="0" presId="urn:microsoft.com/office/officeart/2018/2/layout/IconVerticalSolidList"/>
    <dgm:cxn modelId="{8E161D4B-0EA6-4D01-A44B-CDF441B11593}" type="presParOf" srcId="{C9D0FD89-FBDC-4EE2-96DC-8985E3894557}" destId="{C143272F-1CC7-47C0-A019-3443B507BEB2}" srcOrd="2" destOrd="0" presId="urn:microsoft.com/office/officeart/2018/2/layout/IconVerticalSolidList"/>
    <dgm:cxn modelId="{2A28B130-52A4-4600-A54C-E40F3BDCA0ED}" type="presParOf" srcId="{C143272F-1CC7-47C0-A019-3443B507BEB2}" destId="{323BF520-0427-418E-BDFF-2731754E402D}" srcOrd="0" destOrd="0" presId="urn:microsoft.com/office/officeart/2018/2/layout/IconVerticalSolidList"/>
    <dgm:cxn modelId="{238F20A5-21C6-4755-A5C2-99C2991EEBC4}" type="presParOf" srcId="{C143272F-1CC7-47C0-A019-3443B507BEB2}" destId="{61CAD40E-FEB0-4790-B5C9-C816346ACD32}" srcOrd="1" destOrd="0" presId="urn:microsoft.com/office/officeart/2018/2/layout/IconVerticalSolidList"/>
    <dgm:cxn modelId="{9E9B270A-9E12-4DE8-B4AD-FC657458B1CA}" type="presParOf" srcId="{C143272F-1CC7-47C0-A019-3443B507BEB2}" destId="{6D959A29-4E9C-45C1-8AE5-8A8E3D1D0D8F}" srcOrd="2" destOrd="0" presId="urn:microsoft.com/office/officeart/2018/2/layout/IconVerticalSolidList"/>
    <dgm:cxn modelId="{242BFC14-CF8F-43A8-9759-9AE9E7CFCFE8}" type="presParOf" srcId="{C143272F-1CC7-47C0-A019-3443B507BEB2}" destId="{1E7457BE-130A-4898-8FC5-252AFA82A6E1}" srcOrd="3" destOrd="0" presId="urn:microsoft.com/office/officeart/2018/2/layout/IconVerticalSolidList"/>
    <dgm:cxn modelId="{0EBDBCA0-58BB-4A30-AB52-CE8086910BC0}" type="presParOf" srcId="{C9D0FD89-FBDC-4EE2-96DC-8985E3894557}" destId="{03D0D093-49A3-4D04-B966-A9749519A891}" srcOrd="3" destOrd="0" presId="urn:microsoft.com/office/officeart/2018/2/layout/IconVerticalSolidList"/>
    <dgm:cxn modelId="{E3FC5391-706D-4D62-9751-8FB84D80CAA9}" type="presParOf" srcId="{C9D0FD89-FBDC-4EE2-96DC-8985E3894557}" destId="{280820AC-45E1-4749-8B66-34D53875AFC9}" srcOrd="4" destOrd="0" presId="urn:microsoft.com/office/officeart/2018/2/layout/IconVerticalSolidList"/>
    <dgm:cxn modelId="{DB72B4D9-2DB7-4B61-B61B-FB4160F4F250}" type="presParOf" srcId="{280820AC-45E1-4749-8B66-34D53875AFC9}" destId="{5F5888B6-A2E1-47DD-A9D8-4B4CC0266962}" srcOrd="0" destOrd="0" presId="urn:microsoft.com/office/officeart/2018/2/layout/IconVerticalSolidList"/>
    <dgm:cxn modelId="{FA7B900A-73CE-4BCF-94BB-8C6381A6C253}" type="presParOf" srcId="{280820AC-45E1-4749-8B66-34D53875AFC9}" destId="{152AD511-EB52-4C7B-8A4A-17821EA55A28}" srcOrd="1" destOrd="0" presId="urn:microsoft.com/office/officeart/2018/2/layout/IconVerticalSolidList"/>
    <dgm:cxn modelId="{23B834E3-8C02-403C-B1CE-69239373B1D3}" type="presParOf" srcId="{280820AC-45E1-4749-8B66-34D53875AFC9}" destId="{27C6CD1B-4B1B-42BE-8AAE-2E76676401D5}" srcOrd="2" destOrd="0" presId="urn:microsoft.com/office/officeart/2018/2/layout/IconVerticalSolidList"/>
    <dgm:cxn modelId="{B1F0E160-B860-4DD1-AF4E-EB12F68283F2}" type="presParOf" srcId="{280820AC-45E1-4749-8B66-34D53875AFC9}" destId="{076C59C2-D051-4CB9-94A0-50F2B1405240}" srcOrd="3" destOrd="0" presId="urn:microsoft.com/office/officeart/2018/2/layout/IconVerticalSolidList"/>
    <dgm:cxn modelId="{4B5EBBEC-8997-4720-84A4-A0D0D78ACA58}" type="presParOf" srcId="{C9D0FD89-FBDC-4EE2-96DC-8985E3894557}" destId="{E5635795-DF43-443F-881D-2F1EC23C154C}" srcOrd="5" destOrd="0" presId="urn:microsoft.com/office/officeart/2018/2/layout/IconVerticalSolidList"/>
    <dgm:cxn modelId="{9B713156-D2F0-48B0-B7F3-1C64A8CAE9E7}" type="presParOf" srcId="{C9D0FD89-FBDC-4EE2-96DC-8985E3894557}" destId="{84FC9556-5830-4341-8748-7C7A31FFF5D0}" srcOrd="6" destOrd="0" presId="urn:microsoft.com/office/officeart/2018/2/layout/IconVerticalSolidList"/>
    <dgm:cxn modelId="{EBD47A3B-2070-4106-A666-93825EFA195C}" type="presParOf" srcId="{84FC9556-5830-4341-8748-7C7A31FFF5D0}" destId="{8077F359-EE1A-4279-944A-BA2FAC3FE691}" srcOrd="0" destOrd="0" presId="urn:microsoft.com/office/officeart/2018/2/layout/IconVerticalSolidList"/>
    <dgm:cxn modelId="{8E09FD10-EE20-4AEC-AA11-BA25834660B4}" type="presParOf" srcId="{84FC9556-5830-4341-8748-7C7A31FFF5D0}" destId="{78B66241-4672-4AF4-8E2F-45AE2B7D0E4F}" srcOrd="1" destOrd="0" presId="urn:microsoft.com/office/officeart/2018/2/layout/IconVerticalSolidList"/>
    <dgm:cxn modelId="{6BFAD31E-0FDC-47A6-B8EA-8835E1DD0FC4}" type="presParOf" srcId="{84FC9556-5830-4341-8748-7C7A31FFF5D0}" destId="{9425FF5D-6545-4A30-ADCB-ABEC9651F191}" srcOrd="2" destOrd="0" presId="urn:microsoft.com/office/officeart/2018/2/layout/IconVerticalSolidList"/>
    <dgm:cxn modelId="{021BFE3B-2E3B-45FE-8B36-AAC5D5CC2ADF}" type="presParOf" srcId="{84FC9556-5830-4341-8748-7C7A31FFF5D0}" destId="{8AEB97AD-13F4-4E7B-A29B-72573E10C391}" srcOrd="3" destOrd="0" presId="urn:microsoft.com/office/officeart/2018/2/layout/IconVerticalSoli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EDF211-4F1F-4001-92E4-14EF537F8D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E2FB61D-9A5C-4146-BD49-6E7DAE4B0360}">
      <dgm:prSet/>
      <dgm:spPr/>
      <dgm:t>
        <a:bodyPr/>
        <a:lstStyle/>
        <a:p>
          <a:pPr>
            <a:lnSpc>
              <a:spcPct val="100000"/>
            </a:lnSpc>
          </a:pPr>
          <a:r>
            <a:rPr lang="en-US"/>
            <a:t>Learning through teamwork and communication</a:t>
          </a:r>
        </a:p>
      </dgm:t>
    </dgm:pt>
    <dgm:pt modelId="{E4AD93F3-F471-448C-B2EF-D8A6E75CD5E7}" type="parTrans" cxnId="{FDC5DDC2-2229-4872-BECB-2AF0F692CD89}">
      <dgm:prSet/>
      <dgm:spPr/>
      <dgm:t>
        <a:bodyPr/>
        <a:lstStyle/>
        <a:p>
          <a:endParaRPr lang="en-US"/>
        </a:p>
      </dgm:t>
    </dgm:pt>
    <dgm:pt modelId="{AA2C7395-FCFF-4FAF-97C1-F57B18C736CD}" type="sibTrans" cxnId="{FDC5DDC2-2229-4872-BECB-2AF0F692CD89}">
      <dgm:prSet/>
      <dgm:spPr/>
      <dgm:t>
        <a:bodyPr/>
        <a:lstStyle/>
        <a:p>
          <a:endParaRPr lang="en-US"/>
        </a:p>
      </dgm:t>
    </dgm:pt>
    <dgm:pt modelId="{BB50B703-B239-4C68-B06E-ADD6FA4FE707}">
      <dgm:prSet/>
      <dgm:spPr/>
      <dgm:t>
        <a:bodyPr/>
        <a:lstStyle/>
        <a:p>
          <a:pPr>
            <a:lnSpc>
              <a:spcPct val="100000"/>
            </a:lnSpc>
          </a:pPr>
          <a:r>
            <a:rPr lang="en-US"/>
            <a:t>Shown to improve understanding and retention</a:t>
          </a:r>
        </a:p>
      </dgm:t>
    </dgm:pt>
    <dgm:pt modelId="{DBFDEEFA-F69B-4F4D-9073-31D4FFEC0BE3}" type="parTrans" cxnId="{FAC1F0FD-B8C9-48EF-8596-D4C8EE5D75BF}">
      <dgm:prSet/>
      <dgm:spPr/>
      <dgm:t>
        <a:bodyPr/>
        <a:lstStyle/>
        <a:p>
          <a:endParaRPr lang="en-US"/>
        </a:p>
      </dgm:t>
    </dgm:pt>
    <dgm:pt modelId="{3D8A2C47-1D4B-4741-986E-371EEF14F860}" type="sibTrans" cxnId="{FAC1F0FD-B8C9-48EF-8596-D4C8EE5D75BF}">
      <dgm:prSet/>
      <dgm:spPr/>
      <dgm:t>
        <a:bodyPr/>
        <a:lstStyle/>
        <a:p>
          <a:endParaRPr lang="en-US"/>
        </a:p>
      </dgm:t>
    </dgm:pt>
    <dgm:pt modelId="{A3B89752-8869-49D9-A9A5-797B84D1295A}">
      <dgm:prSet/>
      <dgm:spPr/>
      <dgm:t>
        <a:bodyPr/>
        <a:lstStyle/>
        <a:p>
          <a:pPr>
            <a:lnSpc>
              <a:spcPct val="100000"/>
            </a:lnSpc>
          </a:pPr>
          <a:r>
            <a:rPr lang="en-US"/>
            <a:t>Multiplayer games increase engagement</a:t>
          </a:r>
        </a:p>
      </dgm:t>
    </dgm:pt>
    <dgm:pt modelId="{9336704C-C4D3-494C-A920-33B67F6006EF}" type="parTrans" cxnId="{09455851-8DAF-4C70-9CD4-EBD13312DB52}">
      <dgm:prSet/>
      <dgm:spPr/>
      <dgm:t>
        <a:bodyPr/>
        <a:lstStyle/>
        <a:p>
          <a:endParaRPr lang="en-US"/>
        </a:p>
      </dgm:t>
    </dgm:pt>
    <dgm:pt modelId="{1690DBC6-8430-4B41-AB43-0BCB427A1839}" type="sibTrans" cxnId="{09455851-8DAF-4C70-9CD4-EBD13312DB52}">
      <dgm:prSet/>
      <dgm:spPr/>
      <dgm:t>
        <a:bodyPr/>
        <a:lstStyle/>
        <a:p>
          <a:endParaRPr lang="en-US"/>
        </a:p>
      </dgm:t>
    </dgm:pt>
    <dgm:pt modelId="{5A9544EE-5E26-43A6-A3DF-0B3944404FAB}">
      <dgm:prSet/>
      <dgm:spPr/>
      <dgm:t>
        <a:bodyPr/>
        <a:lstStyle/>
        <a:p>
          <a:pPr>
            <a:lnSpc>
              <a:spcPct val="100000"/>
            </a:lnSpc>
          </a:pPr>
          <a:r>
            <a:rPr lang="en-US"/>
            <a:t>Often not tightly integrated with programming logic</a:t>
          </a:r>
        </a:p>
      </dgm:t>
    </dgm:pt>
    <dgm:pt modelId="{039603C6-62B9-444E-AC91-D537018F2558}" type="parTrans" cxnId="{AB06BDE4-CEDD-43F9-A0A6-AF863B19F249}">
      <dgm:prSet/>
      <dgm:spPr/>
      <dgm:t>
        <a:bodyPr/>
        <a:lstStyle/>
        <a:p>
          <a:endParaRPr lang="en-US"/>
        </a:p>
      </dgm:t>
    </dgm:pt>
    <dgm:pt modelId="{30C3303A-6395-45B5-8FE6-053B13E8CA5B}" type="sibTrans" cxnId="{AB06BDE4-CEDD-43F9-A0A6-AF863B19F249}">
      <dgm:prSet/>
      <dgm:spPr/>
      <dgm:t>
        <a:bodyPr/>
        <a:lstStyle/>
        <a:p>
          <a:endParaRPr lang="en-US"/>
        </a:p>
      </dgm:t>
    </dgm:pt>
    <dgm:pt modelId="{210F4859-9058-47B5-8A84-11C95787D556}" type="pres">
      <dgm:prSet presAssocID="{B2EDF211-4F1F-4001-92E4-14EF537F8D7F}" presName="root" presStyleCnt="0">
        <dgm:presLayoutVars>
          <dgm:dir/>
          <dgm:resizeHandles val="exact"/>
        </dgm:presLayoutVars>
      </dgm:prSet>
      <dgm:spPr/>
    </dgm:pt>
    <dgm:pt modelId="{74C57C0B-F81D-415D-8052-F002B65265F1}" type="pres">
      <dgm:prSet presAssocID="{4E2FB61D-9A5C-4146-BD49-6E7DAE4B0360}" presName="compNode" presStyleCnt="0"/>
      <dgm:spPr/>
    </dgm:pt>
    <dgm:pt modelId="{D647963D-F62B-43DC-B40F-A58A77B9F84E}" type="pres">
      <dgm:prSet presAssocID="{4E2FB61D-9A5C-4146-BD49-6E7DAE4B0360}" presName="bgRect" presStyleLbl="bgShp" presStyleIdx="0" presStyleCnt="4" custLinFactNeighborX="235" custLinFactNeighborY="6084"/>
      <dgm:spPr/>
    </dgm:pt>
    <dgm:pt modelId="{DEEA6466-1439-4745-92B1-0E0157799046}" type="pres">
      <dgm:prSet presAssocID="{4E2FB61D-9A5C-4146-BD49-6E7DAE4B036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1AC376A-F98D-46B1-8C41-52E41611617F}" type="pres">
      <dgm:prSet presAssocID="{4E2FB61D-9A5C-4146-BD49-6E7DAE4B0360}" presName="spaceRect" presStyleCnt="0"/>
      <dgm:spPr/>
    </dgm:pt>
    <dgm:pt modelId="{7E262145-B775-4472-AD5A-B63D0A0E5D6A}" type="pres">
      <dgm:prSet presAssocID="{4E2FB61D-9A5C-4146-BD49-6E7DAE4B0360}" presName="parTx" presStyleLbl="revTx" presStyleIdx="0" presStyleCnt="4">
        <dgm:presLayoutVars>
          <dgm:chMax val="0"/>
          <dgm:chPref val="0"/>
        </dgm:presLayoutVars>
      </dgm:prSet>
      <dgm:spPr/>
    </dgm:pt>
    <dgm:pt modelId="{9A8D2D0F-0274-4D92-AC56-2EB418DFBFC9}" type="pres">
      <dgm:prSet presAssocID="{AA2C7395-FCFF-4FAF-97C1-F57B18C736CD}" presName="sibTrans" presStyleCnt="0"/>
      <dgm:spPr/>
    </dgm:pt>
    <dgm:pt modelId="{F4F1D8AE-07DA-4FBE-B9F2-4D62628C474C}" type="pres">
      <dgm:prSet presAssocID="{BB50B703-B239-4C68-B06E-ADD6FA4FE707}" presName="compNode" presStyleCnt="0"/>
      <dgm:spPr/>
    </dgm:pt>
    <dgm:pt modelId="{B57CD7E6-D42B-4264-899B-EEA8F9D84896}" type="pres">
      <dgm:prSet presAssocID="{BB50B703-B239-4C68-B06E-ADD6FA4FE707}" presName="bgRect" presStyleLbl="bgShp" presStyleIdx="1" presStyleCnt="4"/>
      <dgm:spPr/>
    </dgm:pt>
    <dgm:pt modelId="{10E4604F-106F-4559-83A3-617FA5947162}" type="pres">
      <dgm:prSet presAssocID="{BB50B703-B239-4C68-B06E-ADD6FA4FE7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B177E66-0337-4555-A8F7-EA4F5C3649B1}" type="pres">
      <dgm:prSet presAssocID="{BB50B703-B239-4C68-B06E-ADD6FA4FE707}" presName="spaceRect" presStyleCnt="0"/>
      <dgm:spPr/>
    </dgm:pt>
    <dgm:pt modelId="{E4ED9969-DB4D-4AB4-AB74-AA73810BB780}" type="pres">
      <dgm:prSet presAssocID="{BB50B703-B239-4C68-B06E-ADD6FA4FE707}" presName="parTx" presStyleLbl="revTx" presStyleIdx="1" presStyleCnt="4">
        <dgm:presLayoutVars>
          <dgm:chMax val="0"/>
          <dgm:chPref val="0"/>
        </dgm:presLayoutVars>
      </dgm:prSet>
      <dgm:spPr/>
    </dgm:pt>
    <dgm:pt modelId="{E477B413-86AD-405A-AB74-092691176839}" type="pres">
      <dgm:prSet presAssocID="{3D8A2C47-1D4B-4741-986E-371EEF14F860}" presName="sibTrans" presStyleCnt="0"/>
      <dgm:spPr/>
    </dgm:pt>
    <dgm:pt modelId="{4529A047-CCE2-4FFF-999E-0E30E6701BAD}" type="pres">
      <dgm:prSet presAssocID="{A3B89752-8869-49D9-A9A5-797B84D1295A}" presName="compNode" presStyleCnt="0"/>
      <dgm:spPr/>
    </dgm:pt>
    <dgm:pt modelId="{BA10BEBD-8C43-4099-9C4C-ACE6E4A7D0A6}" type="pres">
      <dgm:prSet presAssocID="{A3B89752-8869-49D9-A9A5-797B84D1295A}" presName="bgRect" presStyleLbl="bgShp" presStyleIdx="2" presStyleCnt="4"/>
      <dgm:spPr/>
    </dgm:pt>
    <dgm:pt modelId="{F375270B-74DA-40DB-9B05-AC2142F2559B}" type="pres">
      <dgm:prSet presAssocID="{A3B89752-8869-49D9-A9A5-797B84D129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9F7DDD17-F847-4C61-B814-3F26A54F3BBC}" type="pres">
      <dgm:prSet presAssocID="{A3B89752-8869-49D9-A9A5-797B84D1295A}" presName="spaceRect" presStyleCnt="0"/>
      <dgm:spPr/>
    </dgm:pt>
    <dgm:pt modelId="{2DF0C3A9-A3D2-4A45-B7D3-6DDE4C6176FF}" type="pres">
      <dgm:prSet presAssocID="{A3B89752-8869-49D9-A9A5-797B84D1295A}" presName="parTx" presStyleLbl="revTx" presStyleIdx="2" presStyleCnt="4">
        <dgm:presLayoutVars>
          <dgm:chMax val="0"/>
          <dgm:chPref val="0"/>
        </dgm:presLayoutVars>
      </dgm:prSet>
      <dgm:spPr/>
    </dgm:pt>
    <dgm:pt modelId="{D95964EC-B1CB-4610-9B6D-757B36DC0961}" type="pres">
      <dgm:prSet presAssocID="{1690DBC6-8430-4B41-AB43-0BCB427A1839}" presName="sibTrans" presStyleCnt="0"/>
      <dgm:spPr/>
    </dgm:pt>
    <dgm:pt modelId="{BDC07876-64A4-499D-A425-08BD7E13052F}" type="pres">
      <dgm:prSet presAssocID="{5A9544EE-5E26-43A6-A3DF-0B3944404FAB}" presName="compNode" presStyleCnt="0"/>
      <dgm:spPr/>
    </dgm:pt>
    <dgm:pt modelId="{BB46FB4F-EFAE-45B1-9458-A941A89E5C49}" type="pres">
      <dgm:prSet presAssocID="{5A9544EE-5E26-43A6-A3DF-0B3944404FAB}" presName="bgRect" presStyleLbl="bgShp" presStyleIdx="3" presStyleCnt="4"/>
      <dgm:spPr/>
    </dgm:pt>
    <dgm:pt modelId="{F69A71D7-C2CA-4B3F-9C75-56B9E164BDC3}" type="pres">
      <dgm:prSet presAssocID="{5A9544EE-5E26-43A6-A3DF-0B3944404F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4A251710-624D-4E64-8EC2-52340067ADCF}" type="pres">
      <dgm:prSet presAssocID="{5A9544EE-5E26-43A6-A3DF-0B3944404FAB}" presName="spaceRect" presStyleCnt="0"/>
      <dgm:spPr/>
    </dgm:pt>
    <dgm:pt modelId="{34CA946F-02E7-4E59-82B9-502D001D0BA3}" type="pres">
      <dgm:prSet presAssocID="{5A9544EE-5E26-43A6-A3DF-0B3944404FAB}" presName="parTx" presStyleLbl="revTx" presStyleIdx="3" presStyleCnt="4">
        <dgm:presLayoutVars>
          <dgm:chMax val="0"/>
          <dgm:chPref val="0"/>
        </dgm:presLayoutVars>
      </dgm:prSet>
      <dgm:spPr/>
    </dgm:pt>
  </dgm:ptLst>
  <dgm:cxnLst>
    <dgm:cxn modelId="{5233141F-C6A7-43E8-BEE0-91A58B345FBF}" type="presOf" srcId="{5A9544EE-5E26-43A6-A3DF-0B3944404FAB}" destId="{34CA946F-02E7-4E59-82B9-502D001D0BA3}" srcOrd="0" destOrd="0" presId="urn:microsoft.com/office/officeart/2018/2/layout/IconVerticalSolidList"/>
    <dgm:cxn modelId="{09455851-8DAF-4C70-9CD4-EBD13312DB52}" srcId="{B2EDF211-4F1F-4001-92E4-14EF537F8D7F}" destId="{A3B89752-8869-49D9-A9A5-797B84D1295A}" srcOrd="2" destOrd="0" parTransId="{9336704C-C4D3-494C-A920-33B67F6006EF}" sibTransId="{1690DBC6-8430-4B41-AB43-0BCB427A1839}"/>
    <dgm:cxn modelId="{FDC5DDC2-2229-4872-BECB-2AF0F692CD89}" srcId="{B2EDF211-4F1F-4001-92E4-14EF537F8D7F}" destId="{4E2FB61D-9A5C-4146-BD49-6E7DAE4B0360}" srcOrd="0" destOrd="0" parTransId="{E4AD93F3-F471-448C-B2EF-D8A6E75CD5E7}" sibTransId="{AA2C7395-FCFF-4FAF-97C1-F57B18C736CD}"/>
    <dgm:cxn modelId="{23C9F0CD-114A-4D71-82CF-A58A099C1F16}" type="presOf" srcId="{B2EDF211-4F1F-4001-92E4-14EF537F8D7F}" destId="{210F4859-9058-47B5-8A84-11C95787D556}" srcOrd="0" destOrd="0" presId="urn:microsoft.com/office/officeart/2018/2/layout/IconVerticalSolidList"/>
    <dgm:cxn modelId="{62181ACF-FE29-444B-A5CA-B1C5A4B47A1C}" type="presOf" srcId="{A3B89752-8869-49D9-A9A5-797B84D1295A}" destId="{2DF0C3A9-A3D2-4A45-B7D3-6DDE4C6176FF}" srcOrd="0" destOrd="0" presId="urn:microsoft.com/office/officeart/2018/2/layout/IconVerticalSolidList"/>
    <dgm:cxn modelId="{B7956FDD-1733-4F4B-8243-975F2BF627E3}" type="presOf" srcId="{BB50B703-B239-4C68-B06E-ADD6FA4FE707}" destId="{E4ED9969-DB4D-4AB4-AB74-AA73810BB780}" srcOrd="0" destOrd="0" presId="urn:microsoft.com/office/officeart/2018/2/layout/IconVerticalSolidList"/>
    <dgm:cxn modelId="{AB06BDE4-CEDD-43F9-A0A6-AF863B19F249}" srcId="{B2EDF211-4F1F-4001-92E4-14EF537F8D7F}" destId="{5A9544EE-5E26-43A6-A3DF-0B3944404FAB}" srcOrd="3" destOrd="0" parTransId="{039603C6-62B9-444E-AC91-D537018F2558}" sibTransId="{30C3303A-6395-45B5-8FE6-053B13E8CA5B}"/>
    <dgm:cxn modelId="{B9D9A6EF-7760-477B-9B67-F2A780D8B3F0}" type="presOf" srcId="{4E2FB61D-9A5C-4146-BD49-6E7DAE4B0360}" destId="{7E262145-B775-4472-AD5A-B63D0A0E5D6A}" srcOrd="0" destOrd="0" presId="urn:microsoft.com/office/officeart/2018/2/layout/IconVerticalSolidList"/>
    <dgm:cxn modelId="{FAC1F0FD-B8C9-48EF-8596-D4C8EE5D75BF}" srcId="{B2EDF211-4F1F-4001-92E4-14EF537F8D7F}" destId="{BB50B703-B239-4C68-B06E-ADD6FA4FE707}" srcOrd="1" destOrd="0" parTransId="{DBFDEEFA-F69B-4F4D-9073-31D4FFEC0BE3}" sibTransId="{3D8A2C47-1D4B-4741-986E-371EEF14F860}"/>
    <dgm:cxn modelId="{4A4DCA1C-B725-49EE-89FB-BF741F841851}" type="presParOf" srcId="{210F4859-9058-47B5-8A84-11C95787D556}" destId="{74C57C0B-F81D-415D-8052-F002B65265F1}" srcOrd="0" destOrd="0" presId="urn:microsoft.com/office/officeart/2018/2/layout/IconVerticalSolidList"/>
    <dgm:cxn modelId="{8701FD5B-019A-4522-B6A4-8C25851C4FA3}" type="presParOf" srcId="{74C57C0B-F81D-415D-8052-F002B65265F1}" destId="{D647963D-F62B-43DC-B40F-A58A77B9F84E}" srcOrd="0" destOrd="0" presId="urn:microsoft.com/office/officeart/2018/2/layout/IconVerticalSolidList"/>
    <dgm:cxn modelId="{411CFA55-FEEC-4BF5-B613-C7FA2058BE54}" type="presParOf" srcId="{74C57C0B-F81D-415D-8052-F002B65265F1}" destId="{DEEA6466-1439-4745-92B1-0E0157799046}" srcOrd="1" destOrd="0" presId="urn:microsoft.com/office/officeart/2018/2/layout/IconVerticalSolidList"/>
    <dgm:cxn modelId="{E25D58DC-E818-43B7-B0FD-C1966D76685B}" type="presParOf" srcId="{74C57C0B-F81D-415D-8052-F002B65265F1}" destId="{91AC376A-F98D-46B1-8C41-52E41611617F}" srcOrd="2" destOrd="0" presId="urn:microsoft.com/office/officeart/2018/2/layout/IconVerticalSolidList"/>
    <dgm:cxn modelId="{FB8AB3F5-B82D-4509-991C-92B820661E66}" type="presParOf" srcId="{74C57C0B-F81D-415D-8052-F002B65265F1}" destId="{7E262145-B775-4472-AD5A-B63D0A0E5D6A}" srcOrd="3" destOrd="0" presId="urn:microsoft.com/office/officeart/2018/2/layout/IconVerticalSolidList"/>
    <dgm:cxn modelId="{BDB06559-BC34-4AEB-AA79-CA2DFB671F4A}" type="presParOf" srcId="{210F4859-9058-47B5-8A84-11C95787D556}" destId="{9A8D2D0F-0274-4D92-AC56-2EB418DFBFC9}" srcOrd="1" destOrd="0" presId="urn:microsoft.com/office/officeart/2018/2/layout/IconVerticalSolidList"/>
    <dgm:cxn modelId="{21F67E91-3E73-4C2A-958A-03E9490CB7F6}" type="presParOf" srcId="{210F4859-9058-47B5-8A84-11C95787D556}" destId="{F4F1D8AE-07DA-4FBE-B9F2-4D62628C474C}" srcOrd="2" destOrd="0" presId="urn:microsoft.com/office/officeart/2018/2/layout/IconVerticalSolidList"/>
    <dgm:cxn modelId="{8BA8FA1F-D963-439B-808D-A7156D2A7C4D}" type="presParOf" srcId="{F4F1D8AE-07DA-4FBE-B9F2-4D62628C474C}" destId="{B57CD7E6-D42B-4264-899B-EEA8F9D84896}" srcOrd="0" destOrd="0" presId="urn:microsoft.com/office/officeart/2018/2/layout/IconVerticalSolidList"/>
    <dgm:cxn modelId="{07D12D6B-B37A-43CA-815C-6F5EC1791721}" type="presParOf" srcId="{F4F1D8AE-07DA-4FBE-B9F2-4D62628C474C}" destId="{10E4604F-106F-4559-83A3-617FA5947162}" srcOrd="1" destOrd="0" presId="urn:microsoft.com/office/officeart/2018/2/layout/IconVerticalSolidList"/>
    <dgm:cxn modelId="{A61B21B7-48BA-4F05-AF3C-C6FD0FAA04BF}" type="presParOf" srcId="{F4F1D8AE-07DA-4FBE-B9F2-4D62628C474C}" destId="{6B177E66-0337-4555-A8F7-EA4F5C3649B1}" srcOrd="2" destOrd="0" presId="urn:microsoft.com/office/officeart/2018/2/layout/IconVerticalSolidList"/>
    <dgm:cxn modelId="{E5264139-ACF7-41A2-8512-6C6A0E2EB98E}" type="presParOf" srcId="{F4F1D8AE-07DA-4FBE-B9F2-4D62628C474C}" destId="{E4ED9969-DB4D-4AB4-AB74-AA73810BB780}" srcOrd="3" destOrd="0" presId="urn:microsoft.com/office/officeart/2018/2/layout/IconVerticalSolidList"/>
    <dgm:cxn modelId="{F0DABFD6-5C55-4604-AD60-6814BC383FF3}" type="presParOf" srcId="{210F4859-9058-47B5-8A84-11C95787D556}" destId="{E477B413-86AD-405A-AB74-092691176839}" srcOrd="3" destOrd="0" presId="urn:microsoft.com/office/officeart/2018/2/layout/IconVerticalSolidList"/>
    <dgm:cxn modelId="{A2B6095D-4241-4BDA-BC4C-E73844BBEA44}" type="presParOf" srcId="{210F4859-9058-47B5-8A84-11C95787D556}" destId="{4529A047-CCE2-4FFF-999E-0E30E6701BAD}" srcOrd="4" destOrd="0" presId="urn:microsoft.com/office/officeart/2018/2/layout/IconVerticalSolidList"/>
    <dgm:cxn modelId="{95178920-B82B-4B55-80A9-EB029E6E07BE}" type="presParOf" srcId="{4529A047-CCE2-4FFF-999E-0E30E6701BAD}" destId="{BA10BEBD-8C43-4099-9C4C-ACE6E4A7D0A6}" srcOrd="0" destOrd="0" presId="urn:microsoft.com/office/officeart/2018/2/layout/IconVerticalSolidList"/>
    <dgm:cxn modelId="{B7E3EA46-1C97-41BE-B5B2-8767E08F3197}" type="presParOf" srcId="{4529A047-CCE2-4FFF-999E-0E30E6701BAD}" destId="{F375270B-74DA-40DB-9B05-AC2142F2559B}" srcOrd="1" destOrd="0" presId="urn:microsoft.com/office/officeart/2018/2/layout/IconVerticalSolidList"/>
    <dgm:cxn modelId="{BE07E009-2759-4B7E-8852-FBE728BEC345}" type="presParOf" srcId="{4529A047-CCE2-4FFF-999E-0E30E6701BAD}" destId="{9F7DDD17-F847-4C61-B814-3F26A54F3BBC}" srcOrd="2" destOrd="0" presId="urn:microsoft.com/office/officeart/2018/2/layout/IconVerticalSolidList"/>
    <dgm:cxn modelId="{8225D1C4-CBC8-4B22-ACAF-53C3BCC036CC}" type="presParOf" srcId="{4529A047-CCE2-4FFF-999E-0E30E6701BAD}" destId="{2DF0C3A9-A3D2-4A45-B7D3-6DDE4C6176FF}" srcOrd="3" destOrd="0" presId="urn:microsoft.com/office/officeart/2018/2/layout/IconVerticalSolidList"/>
    <dgm:cxn modelId="{3A7986FE-3C7E-4B77-B666-B88B50DE5FB4}" type="presParOf" srcId="{210F4859-9058-47B5-8A84-11C95787D556}" destId="{D95964EC-B1CB-4610-9B6D-757B36DC0961}" srcOrd="5" destOrd="0" presId="urn:microsoft.com/office/officeart/2018/2/layout/IconVerticalSolidList"/>
    <dgm:cxn modelId="{4B01E072-CA80-4458-A273-79790D99638C}" type="presParOf" srcId="{210F4859-9058-47B5-8A84-11C95787D556}" destId="{BDC07876-64A4-499D-A425-08BD7E13052F}" srcOrd="6" destOrd="0" presId="urn:microsoft.com/office/officeart/2018/2/layout/IconVerticalSolidList"/>
    <dgm:cxn modelId="{51B1D0F3-5487-4F84-942D-27EEA2EEF97C}" type="presParOf" srcId="{BDC07876-64A4-499D-A425-08BD7E13052F}" destId="{BB46FB4F-EFAE-45B1-9458-A941A89E5C49}" srcOrd="0" destOrd="0" presId="urn:microsoft.com/office/officeart/2018/2/layout/IconVerticalSolidList"/>
    <dgm:cxn modelId="{F2C087E2-067E-4FAE-8630-B51C9ECB42AD}" type="presParOf" srcId="{BDC07876-64A4-499D-A425-08BD7E13052F}" destId="{F69A71D7-C2CA-4B3F-9C75-56B9E164BDC3}" srcOrd="1" destOrd="0" presId="urn:microsoft.com/office/officeart/2018/2/layout/IconVerticalSolidList"/>
    <dgm:cxn modelId="{FD5483AD-996C-42EE-A143-29B0FF5218A0}" type="presParOf" srcId="{BDC07876-64A4-499D-A425-08BD7E13052F}" destId="{4A251710-624D-4E64-8EC2-52340067ADCF}" srcOrd="2" destOrd="0" presId="urn:microsoft.com/office/officeart/2018/2/layout/IconVerticalSolidList"/>
    <dgm:cxn modelId="{38B94BBA-C407-4162-A613-4530D670AD43}" type="presParOf" srcId="{BDC07876-64A4-499D-A425-08BD7E13052F}" destId="{34CA946F-02E7-4E59-82B9-502D001D0BA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5E35-5504-442B-B410-35D2A100B40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83EF18A-BE90-4585-833F-1460E3295936}">
      <dgm:prSet/>
      <dgm:spPr/>
      <dgm:t>
        <a:bodyPr/>
        <a:lstStyle/>
        <a:p>
          <a:pPr>
            <a:lnSpc>
              <a:spcPct val="100000"/>
            </a:lnSpc>
          </a:pPr>
          <a:r>
            <a:rPr lang="en-US"/>
            <a:t>Mostly single-player or large groups</a:t>
          </a:r>
        </a:p>
      </dgm:t>
    </dgm:pt>
    <dgm:pt modelId="{E70EE37F-B8AA-42DB-BA66-569AA338DBB5}" type="parTrans" cxnId="{792821DD-A1B4-44C0-80BC-7090FD3CA33E}">
      <dgm:prSet/>
      <dgm:spPr/>
      <dgm:t>
        <a:bodyPr/>
        <a:lstStyle/>
        <a:p>
          <a:endParaRPr lang="en-US"/>
        </a:p>
      </dgm:t>
    </dgm:pt>
    <dgm:pt modelId="{54071167-1D18-4168-A6B1-2E5D63F50F1A}" type="sibTrans" cxnId="{792821DD-A1B4-44C0-80BC-7090FD3CA33E}">
      <dgm:prSet/>
      <dgm:spPr/>
      <dgm:t>
        <a:bodyPr/>
        <a:lstStyle/>
        <a:p>
          <a:endParaRPr lang="en-US"/>
        </a:p>
      </dgm:t>
    </dgm:pt>
    <dgm:pt modelId="{FCDA2347-C7A8-4580-9AA5-AB60EF2E6B36}">
      <dgm:prSet/>
      <dgm:spPr/>
      <dgm:t>
        <a:bodyPr/>
        <a:lstStyle/>
        <a:p>
          <a:pPr>
            <a:lnSpc>
              <a:spcPct val="100000"/>
            </a:lnSpc>
          </a:pPr>
          <a:r>
            <a:rPr lang="en-US"/>
            <a:t>Limited real-time cooperation</a:t>
          </a:r>
        </a:p>
      </dgm:t>
    </dgm:pt>
    <dgm:pt modelId="{48B1792C-8219-471F-905B-D0E1276ABC84}" type="parTrans" cxnId="{4E181577-A2DA-4281-A087-5BD84823C7F6}">
      <dgm:prSet/>
      <dgm:spPr/>
      <dgm:t>
        <a:bodyPr/>
        <a:lstStyle/>
        <a:p>
          <a:endParaRPr lang="en-US"/>
        </a:p>
      </dgm:t>
    </dgm:pt>
    <dgm:pt modelId="{81BBCBCB-9E6E-42D9-94B5-B0136F991FCE}" type="sibTrans" cxnId="{4E181577-A2DA-4281-A087-5BD84823C7F6}">
      <dgm:prSet/>
      <dgm:spPr/>
      <dgm:t>
        <a:bodyPr/>
        <a:lstStyle/>
        <a:p>
          <a:endParaRPr lang="en-US"/>
        </a:p>
      </dgm:t>
    </dgm:pt>
    <dgm:pt modelId="{AEDA805D-6D1F-4FAA-82FC-9224742ABC8F}">
      <dgm:prSet/>
      <dgm:spPr/>
      <dgm:t>
        <a:bodyPr/>
        <a:lstStyle/>
        <a:p>
          <a:pPr>
            <a:lnSpc>
              <a:spcPct val="100000"/>
            </a:lnSpc>
          </a:pPr>
          <a:r>
            <a:rPr lang="en-US"/>
            <a:t>No integration of visual programming + escape rooms + co-op</a:t>
          </a:r>
        </a:p>
      </dgm:t>
    </dgm:pt>
    <dgm:pt modelId="{3B191E72-FF82-4BCD-8DE7-7C1C67297648}" type="parTrans" cxnId="{D29EDCE8-FE2F-4D29-9DC2-81FEC2D791F1}">
      <dgm:prSet/>
      <dgm:spPr/>
      <dgm:t>
        <a:bodyPr/>
        <a:lstStyle/>
        <a:p>
          <a:endParaRPr lang="en-US"/>
        </a:p>
      </dgm:t>
    </dgm:pt>
    <dgm:pt modelId="{50E5E8B2-F8A7-47BD-8B8C-AE557CE26831}" type="sibTrans" cxnId="{D29EDCE8-FE2F-4D29-9DC2-81FEC2D791F1}">
      <dgm:prSet/>
      <dgm:spPr/>
      <dgm:t>
        <a:bodyPr/>
        <a:lstStyle/>
        <a:p>
          <a:endParaRPr lang="en-US"/>
        </a:p>
      </dgm:t>
    </dgm:pt>
    <dgm:pt modelId="{2B6FFF98-8702-4B86-A112-F52BCCB64125}" type="pres">
      <dgm:prSet presAssocID="{349B5E35-5504-442B-B410-35D2A100B40B}" presName="root" presStyleCnt="0">
        <dgm:presLayoutVars>
          <dgm:dir/>
          <dgm:resizeHandles val="exact"/>
        </dgm:presLayoutVars>
      </dgm:prSet>
      <dgm:spPr/>
    </dgm:pt>
    <dgm:pt modelId="{01E8DF5D-EEB1-4B6F-88A6-2EA188B58D70}" type="pres">
      <dgm:prSet presAssocID="{083EF18A-BE90-4585-833F-1460E3295936}" presName="compNode" presStyleCnt="0"/>
      <dgm:spPr/>
    </dgm:pt>
    <dgm:pt modelId="{37481285-4D5F-488D-8C2B-DBD5C5E220D2}" type="pres">
      <dgm:prSet presAssocID="{083EF18A-BE90-4585-833F-1460E3295936}" presName="bgRect" presStyleLbl="bgShp" presStyleIdx="0" presStyleCnt="3"/>
      <dgm:spPr/>
    </dgm:pt>
    <dgm:pt modelId="{C5DFDDED-3DFE-4089-86FF-69160549DB42}" type="pres">
      <dgm:prSet presAssocID="{083EF18A-BE90-4585-833F-1460E32959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F38326C-E729-4F79-B78F-5FF6586E2D8D}" type="pres">
      <dgm:prSet presAssocID="{083EF18A-BE90-4585-833F-1460E3295936}" presName="spaceRect" presStyleCnt="0"/>
      <dgm:spPr/>
    </dgm:pt>
    <dgm:pt modelId="{00FAD0CE-ACCB-4156-872E-7A4BB832932E}" type="pres">
      <dgm:prSet presAssocID="{083EF18A-BE90-4585-833F-1460E3295936}" presName="parTx" presStyleLbl="revTx" presStyleIdx="0" presStyleCnt="3">
        <dgm:presLayoutVars>
          <dgm:chMax val="0"/>
          <dgm:chPref val="0"/>
        </dgm:presLayoutVars>
      </dgm:prSet>
      <dgm:spPr/>
    </dgm:pt>
    <dgm:pt modelId="{1A5443F5-8F42-419C-A8EB-34E071E9F41B}" type="pres">
      <dgm:prSet presAssocID="{54071167-1D18-4168-A6B1-2E5D63F50F1A}" presName="sibTrans" presStyleCnt="0"/>
      <dgm:spPr/>
    </dgm:pt>
    <dgm:pt modelId="{065137E5-3BC1-4C02-BC5A-3C2750A5B133}" type="pres">
      <dgm:prSet presAssocID="{FCDA2347-C7A8-4580-9AA5-AB60EF2E6B36}" presName="compNode" presStyleCnt="0"/>
      <dgm:spPr/>
    </dgm:pt>
    <dgm:pt modelId="{8277F458-C8EE-4F11-8778-DF9C9DB8F9AA}" type="pres">
      <dgm:prSet presAssocID="{FCDA2347-C7A8-4580-9AA5-AB60EF2E6B36}" presName="bgRect" presStyleLbl="bgShp" presStyleIdx="1" presStyleCnt="3"/>
      <dgm:spPr/>
    </dgm:pt>
    <dgm:pt modelId="{882D20A3-96CB-4E92-BB0D-11A973B69B2F}" type="pres">
      <dgm:prSet presAssocID="{FCDA2347-C7A8-4580-9AA5-AB60EF2E6B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0DF2BDCD-3423-4A03-9FA6-621A632DA0EF}" type="pres">
      <dgm:prSet presAssocID="{FCDA2347-C7A8-4580-9AA5-AB60EF2E6B36}" presName="spaceRect" presStyleCnt="0"/>
      <dgm:spPr/>
    </dgm:pt>
    <dgm:pt modelId="{DFE385D6-A689-4925-9312-3F06C1FEC89F}" type="pres">
      <dgm:prSet presAssocID="{FCDA2347-C7A8-4580-9AA5-AB60EF2E6B36}" presName="parTx" presStyleLbl="revTx" presStyleIdx="1" presStyleCnt="3">
        <dgm:presLayoutVars>
          <dgm:chMax val="0"/>
          <dgm:chPref val="0"/>
        </dgm:presLayoutVars>
      </dgm:prSet>
      <dgm:spPr/>
    </dgm:pt>
    <dgm:pt modelId="{A617D924-4060-4921-AFF4-2BD0A0B6BD88}" type="pres">
      <dgm:prSet presAssocID="{81BBCBCB-9E6E-42D9-94B5-B0136F991FCE}" presName="sibTrans" presStyleCnt="0"/>
      <dgm:spPr/>
    </dgm:pt>
    <dgm:pt modelId="{F8FDC7A6-8C1A-4A7A-AB97-2C3CAF973046}" type="pres">
      <dgm:prSet presAssocID="{AEDA805D-6D1F-4FAA-82FC-9224742ABC8F}" presName="compNode" presStyleCnt="0"/>
      <dgm:spPr/>
    </dgm:pt>
    <dgm:pt modelId="{347C45C9-9526-47B0-8B3C-A633D1C6C41E}" type="pres">
      <dgm:prSet presAssocID="{AEDA805D-6D1F-4FAA-82FC-9224742ABC8F}" presName="bgRect" presStyleLbl="bgShp" presStyleIdx="2" presStyleCnt="3"/>
      <dgm:spPr/>
    </dgm:pt>
    <dgm:pt modelId="{CED8113E-B961-440E-91BE-913DD1768BF1}" type="pres">
      <dgm:prSet presAssocID="{AEDA805D-6D1F-4FAA-82FC-9224742ABC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3BF3B4B8-7A7B-40D7-8586-15693EC0CE75}" type="pres">
      <dgm:prSet presAssocID="{AEDA805D-6D1F-4FAA-82FC-9224742ABC8F}" presName="spaceRect" presStyleCnt="0"/>
      <dgm:spPr/>
    </dgm:pt>
    <dgm:pt modelId="{320826CB-25B6-4C1A-88D0-034A1B2E2E4E}" type="pres">
      <dgm:prSet presAssocID="{AEDA805D-6D1F-4FAA-82FC-9224742ABC8F}" presName="parTx" presStyleLbl="revTx" presStyleIdx="2" presStyleCnt="3">
        <dgm:presLayoutVars>
          <dgm:chMax val="0"/>
          <dgm:chPref val="0"/>
        </dgm:presLayoutVars>
      </dgm:prSet>
      <dgm:spPr/>
    </dgm:pt>
  </dgm:ptLst>
  <dgm:cxnLst>
    <dgm:cxn modelId="{42966E3E-3CFE-4DC6-B73E-D7167C18002A}" type="presOf" srcId="{AEDA805D-6D1F-4FAA-82FC-9224742ABC8F}" destId="{320826CB-25B6-4C1A-88D0-034A1B2E2E4E}" srcOrd="0" destOrd="0" presId="urn:microsoft.com/office/officeart/2018/2/layout/IconVerticalSolidList"/>
    <dgm:cxn modelId="{4E181577-A2DA-4281-A087-5BD84823C7F6}" srcId="{349B5E35-5504-442B-B410-35D2A100B40B}" destId="{FCDA2347-C7A8-4580-9AA5-AB60EF2E6B36}" srcOrd="1" destOrd="0" parTransId="{48B1792C-8219-471F-905B-D0E1276ABC84}" sibTransId="{81BBCBCB-9E6E-42D9-94B5-B0136F991FCE}"/>
    <dgm:cxn modelId="{1C8E0685-62E7-4E0F-8239-54DC6A2068F3}" type="presOf" srcId="{083EF18A-BE90-4585-833F-1460E3295936}" destId="{00FAD0CE-ACCB-4156-872E-7A4BB832932E}" srcOrd="0" destOrd="0" presId="urn:microsoft.com/office/officeart/2018/2/layout/IconVerticalSolidList"/>
    <dgm:cxn modelId="{9F59E0BD-D000-462A-9CCF-B6BDDEFAA71A}" type="presOf" srcId="{349B5E35-5504-442B-B410-35D2A100B40B}" destId="{2B6FFF98-8702-4B86-A112-F52BCCB64125}" srcOrd="0" destOrd="0" presId="urn:microsoft.com/office/officeart/2018/2/layout/IconVerticalSolidList"/>
    <dgm:cxn modelId="{BF9048DA-0984-4B73-8000-049DEEF5D093}" type="presOf" srcId="{FCDA2347-C7A8-4580-9AA5-AB60EF2E6B36}" destId="{DFE385D6-A689-4925-9312-3F06C1FEC89F}" srcOrd="0" destOrd="0" presId="urn:microsoft.com/office/officeart/2018/2/layout/IconVerticalSolidList"/>
    <dgm:cxn modelId="{792821DD-A1B4-44C0-80BC-7090FD3CA33E}" srcId="{349B5E35-5504-442B-B410-35D2A100B40B}" destId="{083EF18A-BE90-4585-833F-1460E3295936}" srcOrd="0" destOrd="0" parTransId="{E70EE37F-B8AA-42DB-BA66-569AA338DBB5}" sibTransId="{54071167-1D18-4168-A6B1-2E5D63F50F1A}"/>
    <dgm:cxn modelId="{D29EDCE8-FE2F-4D29-9DC2-81FEC2D791F1}" srcId="{349B5E35-5504-442B-B410-35D2A100B40B}" destId="{AEDA805D-6D1F-4FAA-82FC-9224742ABC8F}" srcOrd="2" destOrd="0" parTransId="{3B191E72-FF82-4BCD-8DE7-7C1C67297648}" sibTransId="{50E5E8B2-F8A7-47BD-8B8C-AE557CE26831}"/>
    <dgm:cxn modelId="{38B549B8-502C-46EF-A085-E8141B284DD4}" type="presParOf" srcId="{2B6FFF98-8702-4B86-A112-F52BCCB64125}" destId="{01E8DF5D-EEB1-4B6F-88A6-2EA188B58D70}" srcOrd="0" destOrd="0" presId="urn:microsoft.com/office/officeart/2018/2/layout/IconVerticalSolidList"/>
    <dgm:cxn modelId="{C13CB0DA-B7CF-4426-890B-E229C69E0F36}" type="presParOf" srcId="{01E8DF5D-EEB1-4B6F-88A6-2EA188B58D70}" destId="{37481285-4D5F-488D-8C2B-DBD5C5E220D2}" srcOrd="0" destOrd="0" presId="urn:microsoft.com/office/officeart/2018/2/layout/IconVerticalSolidList"/>
    <dgm:cxn modelId="{E577F800-38DB-47A7-B207-641FABFFCDA2}" type="presParOf" srcId="{01E8DF5D-EEB1-4B6F-88A6-2EA188B58D70}" destId="{C5DFDDED-3DFE-4089-86FF-69160549DB42}" srcOrd="1" destOrd="0" presId="urn:microsoft.com/office/officeart/2018/2/layout/IconVerticalSolidList"/>
    <dgm:cxn modelId="{1D433E99-D5B0-4E8E-8867-1B4D7A47C01A}" type="presParOf" srcId="{01E8DF5D-EEB1-4B6F-88A6-2EA188B58D70}" destId="{8F38326C-E729-4F79-B78F-5FF6586E2D8D}" srcOrd="2" destOrd="0" presId="urn:microsoft.com/office/officeart/2018/2/layout/IconVerticalSolidList"/>
    <dgm:cxn modelId="{9C746B36-9CC1-48CC-9500-9B39FB571382}" type="presParOf" srcId="{01E8DF5D-EEB1-4B6F-88A6-2EA188B58D70}" destId="{00FAD0CE-ACCB-4156-872E-7A4BB832932E}" srcOrd="3" destOrd="0" presId="urn:microsoft.com/office/officeart/2018/2/layout/IconVerticalSolidList"/>
    <dgm:cxn modelId="{788D4F95-08E8-42A9-B2A9-F2D3E8F58981}" type="presParOf" srcId="{2B6FFF98-8702-4B86-A112-F52BCCB64125}" destId="{1A5443F5-8F42-419C-A8EB-34E071E9F41B}" srcOrd="1" destOrd="0" presId="urn:microsoft.com/office/officeart/2018/2/layout/IconVerticalSolidList"/>
    <dgm:cxn modelId="{AAAAD8ED-B141-4ACE-A9EE-87F727140066}" type="presParOf" srcId="{2B6FFF98-8702-4B86-A112-F52BCCB64125}" destId="{065137E5-3BC1-4C02-BC5A-3C2750A5B133}" srcOrd="2" destOrd="0" presId="urn:microsoft.com/office/officeart/2018/2/layout/IconVerticalSolidList"/>
    <dgm:cxn modelId="{3D7BC91B-0DFB-4B91-8ED2-FF325E62A79D}" type="presParOf" srcId="{065137E5-3BC1-4C02-BC5A-3C2750A5B133}" destId="{8277F458-C8EE-4F11-8778-DF9C9DB8F9AA}" srcOrd="0" destOrd="0" presId="urn:microsoft.com/office/officeart/2018/2/layout/IconVerticalSolidList"/>
    <dgm:cxn modelId="{36849BD8-B9BA-4510-841A-B8D07EC8C964}" type="presParOf" srcId="{065137E5-3BC1-4C02-BC5A-3C2750A5B133}" destId="{882D20A3-96CB-4E92-BB0D-11A973B69B2F}" srcOrd="1" destOrd="0" presId="urn:microsoft.com/office/officeart/2018/2/layout/IconVerticalSolidList"/>
    <dgm:cxn modelId="{3A2490A8-14BE-464F-9831-8C8CCCEA5840}" type="presParOf" srcId="{065137E5-3BC1-4C02-BC5A-3C2750A5B133}" destId="{0DF2BDCD-3423-4A03-9FA6-621A632DA0EF}" srcOrd="2" destOrd="0" presId="urn:microsoft.com/office/officeart/2018/2/layout/IconVerticalSolidList"/>
    <dgm:cxn modelId="{9C3FCF02-5F02-435D-A63C-55CE2AB617F7}" type="presParOf" srcId="{065137E5-3BC1-4C02-BC5A-3C2750A5B133}" destId="{DFE385D6-A689-4925-9312-3F06C1FEC89F}" srcOrd="3" destOrd="0" presId="urn:microsoft.com/office/officeart/2018/2/layout/IconVerticalSolidList"/>
    <dgm:cxn modelId="{C8015252-348B-46C0-9244-3BF9654E4FD4}" type="presParOf" srcId="{2B6FFF98-8702-4B86-A112-F52BCCB64125}" destId="{A617D924-4060-4921-AFF4-2BD0A0B6BD88}" srcOrd="3" destOrd="0" presId="urn:microsoft.com/office/officeart/2018/2/layout/IconVerticalSolidList"/>
    <dgm:cxn modelId="{E139D2CD-9B6C-4F5E-822B-EE3F8C55EF0A}" type="presParOf" srcId="{2B6FFF98-8702-4B86-A112-F52BCCB64125}" destId="{F8FDC7A6-8C1A-4A7A-AB97-2C3CAF973046}" srcOrd="4" destOrd="0" presId="urn:microsoft.com/office/officeart/2018/2/layout/IconVerticalSolidList"/>
    <dgm:cxn modelId="{9B0F0E51-5C04-406D-8D62-8F90027AF389}" type="presParOf" srcId="{F8FDC7A6-8C1A-4A7A-AB97-2C3CAF973046}" destId="{347C45C9-9526-47B0-8B3C-A633D1C6C41E}" srcOrd="0" destOrd="0" presId="urn:microsoft.com/office/officeart/2018/2/layout/IconVerticalSolidList"/>
    <dgm:cxn modelId="{0D22BEB6-259D-4720-BF2A-B0B26210A7AC}" type="presParOf" srcId="{F8FDC7A6-8C1A-4A7A-AB97-2C3CAF973046}" destId="{CED8113E-B961-440E-91BE-913DD1768BF1}" srcOrd="1" destOrd="0" presId="urn:microsoft.com/office/officeart/2018/2/layout/IconVerticalSolidList"/>
    <dgm:cxn modelId="{78589125-DA6B-4D21-A1CA-252BF2B39D3B}" type="presParOf" srcId="{F8FDC7A6-8C1A-4A7A-AB97-2C3CAF973046}" destId="{3BF3B4B8-7A7B-40D7-8586-15693EC0CE75}" srcOrd="2" destOrd="0" presId="urn:microsoft.com/office/officeart/2018/2/layout/IconVerticalSolidList"/>
    <dgm:cxn modelId="{1658FB14-9E3B-4E23-82BB-CC96060F7214}" type="presParOf" srcId="{F8FDC7A6-8C1A-4A7A-AB97-2C3CAF973046}" destId="{320826CB-25B6-4C1A-88D0-034A1B2E2E4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D1A51C-6DBA-4FA2-8DDF-D35D1DEA583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5227DB3-7EE8-45F9-ADA2-CBFAD546D275}">
      <dgm:prSet/>
      <dgm:spPr/>
      <dgm:t>
        <a:bodyPr/>
        <a:lstStyle/>
        <a:p>
          <a:pPr>
            <a:lnSpc>
              <a:spcPct val="100000"/>
            </a:lnSpc>
          </a:pPr>
          <a:r>
            <a:rPr lang="en-CA"/>
            <a:t>3D Cooperative escape room game for team-based learning</a:t>
          </a:r>
          <a:endParaRPr lang="en-US"/>
        </a:p>
      </dgm:t>
    </dgm:pt>
    <dgm:pt modelId="{7CDA4258-102C-48E8-B506-EEE6E28B8EA9}" type="parTrans" cxnId="{EF204302-BF51-422E-9E62-09C25E385B55}">
      <dgm:prSet/>
      <dgm:spPr/>
      <dgm:t>
        <a:bodyPr/>
        <a:lstStyle/>
        <a:p>
          <a:endParaRPr lang="en-US"/>
        </a:p>
      </dgm:t>
    </dgm:pt>
    <dgm:pt modelId="{D91295A7-63B9-41A3-A035-F9A4B6A93093}" type="sibTrans" cxnId="{EF204302-BF51-422E-9E62-09C25E385B55}">
      <dgm:prSet/>
      <dgm:spPr/>
      <dgm:t>
        <a:bodyPr/>
        <a:lstStyle/>
        <a:p>
          <a:endParaRPr lang="en-US"/>
        </a:p>
      </dgm:t>
    </dgm:pt>
    <dgm:pt modelId="{006DF587-5795-4E91-A183-6D4C6AAB23BE}">
      <dgm:prSet/>
      <dgm:spPr/>
      <dgm:t>
        <a:bodyPr/>
        <a:lstStyle/>
        <a:p>
          <a:pPr>
            <a:lnSpc>
              <a:spcPct val="100000"/>
            </a:lnSpc>
          </a:pPr>
          <a:r>
            <a:rPr lang="en-CA"/>
            <a:t>Use smartphone controlled VPL for accessibility</a:t>
          </a:r>
          <a:endParaRPr lang="en-US"/>
        </a:p>
      </dgm:t>
    </dgm:pt>
    <dgm:pt modelId="{3BF0B5BE-653F-4248-BF72-2697ED5AC5F3}" type="parTrans" cxnId="{1C405A84-77E2-4C5C-880A-C87A221C131A}">
      <dgm:prSet/>
      <dgm:spPr/>
      <dgm:t>
        <a:bodyPr/>
        <a:lstStyle/>
        <a:p>
          <a:endParaRPr lang="en-US"/>
        </a:p>
      </dgm:t>
    </dgm:pt>
    <dgm:pt modelId="{55FFBADE-EE0B-49B1-8240-EF2692BA43C8}" type="sibTrans" cxnId="{1C405A84-77E2-4C5C-880A-C87A221C131A}">
      <dgm:prSet/>
      <dgm:spPr/>
      <dgm:t>
        <a:bodyPr/>
        <a:lstStyle/>
        <a:p>
          <a:endParaRPr lang="en-US"/>
        </a:p>
      </dgm:t>
    </dgm:pt>
    <dgm:pt modelId="{2393DACA-D887-4CB1-A6E6-F91C07859071}">
      <dgm:prSet/>
      <dgm:spPr/>
      <dgm:t>
        <a:bodyPr/>
        <a:lstStyle/>
        <a:p>
          <a:pPr>
            <a:lnSpc>
              <a:spcPct val="100000"/>
            </a:lnSpc>
          </a:pPr>
          <a:r>
            <a:rPr lang="en-CA"/>
            <a:t>Gradual and logical introduction of programming concepts</a:t>
          </a:r>
          <a:endParaRPr lang="en-US"/>
        </a:p>
      </dgm:t>
    </dgm:pt>
    <dgm:pt modelId="{ABA01EE1-612C-4546-B927-8D283AF01EB5}" type="parTrans" cxnId="{E7838B00-7120-49A4-B656-239C472FA1EE}">
      <dgm:prSet/>
      <dgm:spPr/>
      <dgm:t>
        <a:bodyPr/>
        <a:lstStyle/>
        <a:p>
          <a:endParaRPr lang="en-US"/>
        </a:p>
      </dgm:t>
    </dgm:pt>
    <dgm:pt modelId="{4BCAE1FA-A0DE-4ADA-96E0-960BFA0ECB89}" type="sibTrans" cxnId="{E7838B00-7120-49A4-B656-239C472FA1EE}">
      <dgm:prSet/>
      <dgm:spPr/>
      <dgm:t>
        <a:bodyPr/>
        <a:lstStyle/>
        <a:p>
          <a:endParaRPr lang="en-US"/>
        </a:p>
      </dgm:t>
    </dgm:pt>
    <dgm:pt modelId="{11EB32E1-8ADD-4057-A690-7F7CE75AE4C8}" type="pres">
      <dgm:prSet presAssocID="{61D1A51C-6DBA-4FA2-8DDF-D35D1DEA5832}" presName="root" presStyleCnt="0">
        <dgm:presLayoutVars>
          <dgm:dir/>
          <dgm:resizeHandles val="exact"/>
        </dgm:presLayoutVars>
      </dgm:prSet>
      <dgm:spPr/>
    </dgm:pt>
    <dgm:pt modelId="{FA787140-4D07-4E49-8F17-35B50B6636DB}" type="pres">
      <dgm:prSet presAssocID="{D5227DB3-7EE8-45F9-ADA2-CBFAD546D275}" presName="compNode" presStyleCnt="0"/>
      <dgm:spPr/>
    </dgm:pt>
    <dgm:pt modelId="{A75A55F8-BA54-4D05-AAC7-B92156219EA2}" type="pres">
      <dgm:prSet presAssocID="{D5227DB3-7EE8-45F9-ADA2-CBFAD546D275}" presName="bgRect" presStyleLbl="bgShp" presStyleIdx="0" presStyleCnt="3" custLinFactNeighborX="235" custLinFactNeighborY="8142"/>
      <dgm:spPr/>
    </dgm:pt>
    <dgm:pt modelId="{95AF2311-BA97-49BE-ADD2-C29AAFFEB934}" type="pres">
      <dgm:prSet presAssocID="{D5227DB3-7EE8-45F9-ADA2-CBFAD546D2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AA087D53-EE26-4B10-B4BE-746979BC1123}" type="pres">
      <dgm:prSet presAssocID="{D5227DB3-7EE8-45F9-ADA2-CBFAD546D275}" presName="spaceRect" presStyleCnt="0"/>
      <dgm:spPr/>
    </dgm:pt>
    <dgm:pt modelId="{1ACFEC34-E6EE-47C7-9AA9-20892A450D28}" type="pres">
      <dgm:prSet presAssocID="{D5227DB3-7EE8-45F9-ADA2-CBFAD546D275}" presName="parTx" presStyleLbl="revTx" presStyleIdx="0" presStyleCnt="3">
        <dgm:presLayoutVars>
          <dgm:chMax val="0"/>
          <dgm:chPref val="0"/>
        </dgm:presLayoutVars>
      </dgm:prSet>
      <dgm:spPr/>
    </dgm:pt>
    <dgm:pt modelId="{9BF120B3-5027-42FC-85FD-2C53A56D19FA}" type="pres">
      <dgm:prSet presAssocID="{D91295A7-63B9-41A3-A035-F9A4B6A93093}" presName="sibTrans" presStyleCnt="0"/>
      <dgm:spPr/>
    </dgm:pt>
    <dgm:pt modelId="{3296C43C-AFE8-447F-BC4F-8935A6B649BB}" type="pres">
      <dgm:prSet presAssocID="{006DF587-5795-4E91-A183-6D4C6AAB23BE}" presName="compNode" presStyleCnt="0"/>
      <dgm:spPr/>
    </dgm:pt>
    <dgm:pt modelId="{AC70A802-856E-4993-B9A6-649BC1717A31}" type="pres">
      <dgm:prSet presAssocID="{006DF587-5795-4E91-A183-6D4C6AAB23BE}" presName="bgRect" presStyleLbl="bgShp" presStyleIdx="1" presStyleCnt="3"/>
      <dgm:spPr/>
    </dgm:pt>
    <dgm:pt modelId="{D0804AF6-5C2D-428F-9687-4939D9577123}" type="pres">
      <dgm:prSet presAssocID="{006DF587-5795-4E91-A183-6D4C6AAB23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5960742B-6351-40BF-86C4-84AE4BAF3D60}" type="pres">
      <dgm:prSet presAssocID="{006DF587-5795-4E91-A183-6D4C6AAB23BE}" presName="spaceRect" presStyleCnt="0"/>
      <dgm:spPr/>
    </dgm:pt>
    <dgm:pt modelId="{1E528C38-6318-49C4-BEE5-23F301AD0139}" type="pres">
      <dgm:prSet presAssocID="{006DF587-5795-4E91-A183-6D4C6AAB23BE}" presName="parTx" presStyleLbl="revTx" presStyleIdx="1" presStyleCnt="3">
        <dgm:presLayoutVars>
          <dgm:chMax val="0"/>
          <dgm:chPref val="0"/>
        </dgm:presLayoutVars>
      </dgm:prSet>
      <dgm:spPr/>
    </dgm:pt>
    <dgm:pt modelId="{5092751A-2EE6-4624-A225-1DC7B276B07E}" type="pres">
      <dgm:prSet presAssocID="{55FFBADE-EE0B-49B1-8240-EF2692BA43C8}" presName="sibTrans" presStyleCnt="0"/>
      <dgm:spPr/>
    </dgm:pt>
    <dgm:pt modelId="{F91503C3-6690-4450-9D52-C82539A1D684}" type="pres">
      <dgm:prSet presAssocID="{2393DACA-D887-4CB1-A6E6-F91C07859071}" presName="compNode" presStyleCnt="0"/>
      <dgm:spPr/>
    </dgm:pt>
    <dgm:pt modelId="{88254953-24DE-41A8-A7EA-4EB715E76EC0}" type="pres">
      <dgm:prSet presAssocID="{2393DACA-D887-4CB1-A6E6-F91C07859071}" presName="bgRect" presStyleLbl="bgShp" presStyleIdx="2" presStyleCnt="3"/>
      <dgm:spPr/>
    </dgm:pt>
    <dgm:pt modelId="{1A156292-A815-4497-920E-919269B641AC}" type="pres">
      <dgm:prSet presAssocID="{2393DACA-D887-4CB1-A6E6-F91C078590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786DE0C-5C41-4AC0-90EB-6BCC1D4D5FE3}" type="pres">
      <dgm:prSet presAssocID="{2393DACA-D887-4CB1-A6E6-F91C07859071}" presName="spaceRect" presStyleCnt="0"/>
      <dgm:spPr/>
    </dgm:pt>
    <dgm:pt modelId="{1726B115-3504-462F-B2E7-F8CDA8DB128B}" type="pres">
      <dgm:prSet presAssocID="{2393DACA-D887-4CB1-A6E6-F91C07859071}" presName="parTx" presStyleLbl="revTx" presStyleIdx="2" presStyleCnt="3">
        <dgm:presLayoutVars>
          <dgm:chMax val="0"/>
          <dgm:chPref val="0"/>
        </dgm:presLayoutVars>
      </dgm:prSet>
      <dgm:spPr/>
    </dgm:pt>
  </dgm:ptLst>
  <dgm:cxnLst>
    <dgm:cxn modelId="{E7838B00-7120-49A4-B656-239C472FA1EE}" srcId="{61D1A51C-6DBA-4FA2-8DDF-D35D1DEA5832}" destId="{2393DACA-D887-4CB1-A6E6-F91C07859071}" srcOrd="2" destOrd="0" parTransId="{ABA01EE1-612C-4546-B927-8D283AF01EB5}" sibTransId="{4BCAE1FA-A0DE-4ADA-96E0-960BFA0ECB89}"/>
    <dgm:cxn modelId="{EF204302-BF51-422E-9E62-09C25E385B55}" srcId="{61D1A51C-6DBA-4FA2-8DDF-D35D1DEA5832}" destId="{D5227DB3-7EE8-45F9-ADA2-CBFAD546D275}" srcOrd="0" destOrd="0" parTransId="{7CDA4258-102C-48E8-B506-EEE6E28B8EA9}" sibTransId="{D91295A7-63B9-41A3-A035-F9A4B6A93093}"/>
    <dgm:cxn modelId="{B847DC08-04D3-47BA-85C8-07EBCEC23661}" type="presOf" srcId="{61D1A51C-6DBA-4FA2-8DDF-D35D1DEA5832}" destId="{11EB32E1-8ADD-4057-A690-7F7CE75AE4C8}" srcOrd="0" destOrd="0" presId="urn:microsoft.com/office/officeart/2018/2/layout/IconVerticalSolidList"/>
    <dgm:cxn modelId="{9B673809-7AF4-48E7-9A8B-AFE35AFE9F1B}" type="presOf" srcId="{2393DACA-D887-4CB1-A6E6-F91C07859071}" destId="{1726B115-3504-462F-B2E7-F8CDA8DB128B}" srcOrd="0" destOrd="0" presId="urn:microsoft.com/office/officeart/2018/2/layout/IconVerticalSolidList"/>
    <dgm:cxn modelId="{1C405A84-77E2-4C5C-880A-C87A221C131A}" srcId="{61D1A51C-6DBA-4FA2-8DDF-D35D1DEA5832}" destId="{006DF587-5795-4E91-A183-6D4C6AAB23BE}" srcOrd="1" destOrd="0" parTransId="{3BF0B5BE-653F-4248-BF72-2697ED5AC5F3}" sibTransId="{55FFBADE-EE0B-49B1-8240-EF2692BA43C8}"/>
    <dgm:cxn modelId="{A84726DE-AAC6-40B3-8146-BA850C68E2E6}" type="presOf" srcId="{D5227DB3-7EE8-45F9-ADA2-CBFAD546D275}" destId="{1ACFEC34-E6EE-47C7-9AA9-20892A450D28}" srcOrd="0" destOrd="0" presId="urn:microsoft.com/office/officeart/2018/2/layout/IconVerticalSolidList"/>
    <dgm:cxn modelId="{B11170FF-E3BB-45C8-B4CF-6831423ACEDF}" type="presOf" srcId="{006DF587-5795-4E91-A183-6D4C6AAB23BE}" destId="{1E528C38-6318-49C4-BEE5-23F301AD0139}" srcOrd="0" destOrd="0" presId="urn:microsoft.com/office/officeart/2018/2/layout/IconVerticalSolidList"/>
    <dgm:cxn modelId="{D209A955-39E5-4B72-9E73-0B6736E1F95E}" type="presParOf" srcId="{11EB32E1-8ADD-4057-A690-7F7CE75AE4C8}" destId="{FA787140-4D07-4E49-8F17-35B50B6636DB}" srcOrd="0" destOrd="0" presId="urn:microsoft.com/office/officeart/2018/2/layout/IconVerticalSolidList"/>
    <dgm:cxn modelId="{31E99AE5-43DC-427F-B16E-7D73809ECB79}" type="presParOf" srcId="{FA787140-4D07-4E49-8F17-35B50B6636DB}" destId="{A75A55F8-BA54-4D05-AAC7-B92156219EA2}" srcOrd="0" destOrd="0" presId="urn:microsoft.com/office/officeart/2018/2/layout/IconVerticalSolidList"/>
    <dgm:cxn modelId="{8938044D-DD93-4D99-9146-ACAB6B94D103}" type="presParOf" srcId="{FA787140-4D07-4E49-8F17-35B50B6636DB}" destId="{95AF2311-BA97-49BE-ADD2-C29AAFFEB934}" srcOrd="1" destOrd="0" presId="urn:microsoft.com/office/officeart/2018/2/layout/IconVerticalSolidList"/>
    <dgm:cxn modelId="{098803E5-250A-44C0-954E-65DE38A99EB2}" type="presParOf" srcId="{FA787140-4D07-4E49-8F17-35B50B6636DB}" destId="{AA087D53-EE26-4B10-B4BE-746979BC1123}" srcOrd="2" destOrd="0" presId="urn:microsoft.com/office/officeart/2018/2/layout/IconVerticalSolidList"/>
    <dgm:cxn modelId="{21334179-A5BA-4B74-9642-23C6C872FE14}" type="presParOf" srcId="{FA787140-4D07-4E49-8F17-35B50B6636DB}" destId="{1ACFEC34-E6EE-47C7-9AA9-20892A450D28}" srcOrd="3" destOrd="0" presId="urn:microsoft.com/office/officeart/2018/2/layout/IconVerticalSolidList"/>
    <dgm:cxn modelId="{545F2FE9-3310-476F-909B-4C5D5D0EDDC8}" type="presParOf" srcId="{11EB32E1-8ADD-4057-A690-7F7CE75AE4C8}" destId="{9BF120B3-5027-42FC-85FD-2C53A56D19FA}" srcOrd="1" destOrd="0" presId="urn:microsoft.com/office/officeart/2018/2/layout/IconVerticalSolidList"/>
    <dgm:cxn modelId="{DC06962D-D870-4120-A9C5-EB1036EC3D62}" type="presParOf" srcId="{11EB32E1-8ADD-4057-A690-7F7CE75AE4C8}" destId="{3296C43C-AFE8-447F-BC4F-8935A6B649BB}" srcOrd="2" destOrd="0" presId="urn:microsoft.com/office/officeart/2018/2/layout/IconVerticalSolidList"/>
    <dgm:cxn modelId="{9A7115B5-5CD9-4BA4-A246-F0D76E261F2A}" type="presParOf" srcId="{3296C43C-AFE8-447F-BC4F-8935A6B649BB}" destId="{AC70A802-856E-4993-B9A6-649BC1717A31}" srcOrd="0" destOrd="0" presId="urn:microsoft.com/office/officeart/2018/2/layout/IconVerticalSolidList"/>
    <dgm:cxn modelId="{592B6E6C-ED43-4388-85DE-3D0ED8315A96}" type="presParOf" srcId="{3296C43C-AFE8-447F-BC4F-8935A6B649BB}" destId="{D0804AF6-5C2D-428F-9687-4939D9577123}" srcOrd="1" destOrd="0" presId="urn:microsoft.com/office/officeart/2018/2/layout/IconVerticalSolidList"/>
    <dgm:cxn modelId="{82AEEA7C-14FD-4B6E-B295-B6722AA6A07F}" type="presParOf" srcId="{3296C43C-AFE8-447F-BC4F-8935A6B649BB}" destId="{5960742B-6351-40BF-86C4-84AE4BAF3D60}" srcOrd="2" destOrd="0" presId="urn:microsoft.com/office/officeart/2018/2/layout/IconVerticalSolidList"/>
    <dgm:cxn modelId="{D3DC3DC9-B5F9-49CB-9A7D-22B3354C2CF3}" type="presParOf" srcId="{3296C43C-AFE8-447F-BC4F-8935A6B649BB}" destId="{1E528C38-6318-49C4-BEE5-23F301AD0139}" srcOrd="3" destOrd="0" presId="urn:microsoft.com/office/officeart/2018/2/layout/IconVerticalSolidList"/>
    <dgm:cxn modelId="{6FF4DB14-341D-476F-A5B2-0FF5DE831636}" type="presParOf" srcId="{11EB32E1-8ADD-4057-A690-7F7CE75AE4C8}" destId="{5092751A-2EE6-4624-A225-1DC7B276B07E}" srcOrd="3" destOrd="0" presId="urn:microsoft.com/office/officeart/2018/2/layout/IconVerticalSolidList"/>
    <dgm:cxn modelId="{1FD5B02D-0697-463F-BCEE-D79C1ED2D8ED}" type="presParOf" srcId="{11EB32E1-8ADD-4057-A690-7F7CE75AE4C8}" destId="{F91503C3-6690-4450-9D52-C82539A1D684}" srcOrd="4" destOrd="0" presId="urn:microsoft.com/office/officeart/2018/2/layout/IconVerticalSolidList"/>
    <dgm:cxn modelId="{12BEE7FF-1664-4FE5-965E-3C18EA338E52}" type="presParOf" srcId="{F91503C3-6690-4450-9D52-C82539A1D684}" destId="{88254953-24DE-41A8-A7EA-4EB715E76EC0}" srcOrd="0" destOrd="0" presId="urn:microsoft.com/office/officeart/2018/2/layout/IconVerticalSolidList"/>
    <dgm:cxn modelId="{2FDFB598-A8D4-4BB4-B532-D388F6139E7B}" type="presParOf" srcId="{F91503C3-6690-4450-9D52-C82539A1D684}" destId="{1A156292-A815-4497-920E-919269B641AC}" srcOrd="1" destOrd="0" presId="urn:microsoft.com/office/officeart/2018/2/layout/IconVerticalSolidList"/>
    <dgm:cxn modelId="{207B0103-5B27-4485-813E-FB80EF5B79E7}" type="presParOf" srcId="{F91503C3-6690-4450-9D52-C82539A1D684}" destId="{0786DE0C-5C41-4AC0-90EB-6BCC1D4D5FE3}" srcOrd="2" destOrd="0" presId="urn:microsoft.com/office/officeart/2018/2/layout/IconVerticalSolidList"/>
    <dgm:cxn modelId="{AC9D294E-6627-4D4C-8DAC-5E31FE01A125}" type="presParOf" srcId="{F91503C3-6690-4450-9D52-C82539A1D684}" destId="{1726B115-3504-462F-B2E7-F8CDA8DB128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FC5680-714E-4850-A26E-704767FA5E76}"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850B8477-0394-4123-A4BA-6565D09DA9D8}">
      <dgm:prSet/>
      <dgm:spPr/>
      <dgm:t>
        <a:bodyPr/>
        <a:lstStyle/>
        <a:p>
          <a:r>
            <a:rPr lang="en-US"/>
            <a:t>Teach basics of programming and computer science to teenagers and beginners</a:t>
          </a:r>
        </a:p>
      </dgm:t>
    </dgm:pt>
    <dgm:pt modelId="{49630016-D74B-449C-B86B-5D219FAC67DA}" type="parTrans" cxnId="{56ED9803-09EA-4182-AF10-D81AE372A857}">
      <dgm:prSet/>
      <dgm:spPr/>
      <dgm:t>
        <a:bodyPr/>
        <a:lstStyle/>
        <a:p>
          <a:endParaRPr lang="en-US"/>
        </a:p>
      </dgm:t>
    </dgm:pt>
    <dgm:pt modelId="{AB657C73-C07F-4EB6-AA0E-CF73855AF37C}" type="sibTrans" cxnId="{56ED9803-09EA-4182-AF10-D81AE372A857}">
      <dgm:prSet/>
      <dgm:spPr/>
      <dgm:t>
        <a:bodyPr/>
        <a:lstStyle/>
        <a:p>
          <a:endParaRPr lang="en-US"/>
        </a:p>
      </dgm:t>
    </dgm:pt>
    <dgm:pt modelId="{24D70ED2-AFD7-4CF9-AE4B-32F08C6D6FD4}">
      <dgm:prSet/>
      <dgm:spPr/>
      <dgm:t>
        <a:bodyPr/>
        <a:lstStyle/>
        <a:p>
          <a:r>
            <a:rPr lang="en-US"/>
            <a:t>Lower the barrier of programming</a:t>
          </a:r>
        </a:p>
      </dgm:t>
    </dgm:pt>
    <dgm:pt modelId="{D6675AA7-E805-408B-B620-E79DDCDA0B50}" type="parTrans" cxnId="{2040843C-CC56-4DC6-8358-8AB9DE73C253}">
      <dgm:prSet/>
      <dgm:spPr/>
      <dgm:t>
        <a:bodyPr/>
        <a:lstStyle/>
        <a:p>
          <a:endParaRPr lang="en-US"/>
        </a:p>
      </dgm:t>
    </dgm:pt>
    <dgm:pt modelId="{CC4015C9-5598-42C3-9A38-247D4C895CD2}" type="sibTrans" cxnId="{2040843C-CC56-4DC6-8358-8AB9DE73C253}">
      <dgm:prSet/>
      <dgm:spPr/>
      <dgm:t>
        <a:bodyPr/>
        <a:lstStyle/>
        <a:p>
          <a:endParaRPr lang="en-US"/>
        </a:p>
      </dgm:t>
    </dgm:pt>
    <dgm:pt modelId="{DD0434F0-165B-4908-B626-95CDF71F3149}">
      <dgm:prSet/>
      <dgm:spPr/>
      <dgm:t>
        <a:bodyPr/>
        <a:lstStyle/>
        <a:p>
          <a:r>
            <a:rPr lang="en-US"/>
            <a:t>Easily set up almost anywhere</a:t>
          </a:r>
        </a:p>
      </dgm:t>
    </dgm:pt>
    <dgm:pt modelId="{06FD1055-05D6-49E7-9487-06247B5E71B7}" type="parTrans" cxnId="{F347DE0C-C679-45DA-9E14-918A53B6B914}">
      <dgm:prSet/>
      <dgm:spPr/>
      <dgm:t>
        <a:bodyPr/>
        <a:lstStyle/>
        <a:p>
          <a:endParaRPr lang="en-US"/>
        </a:p>
      </dgm:t>
    </dgm:pt>
    <dgm:pt modelId="{976A5A20-50A5-4643-BEAE-1C4553FE5A8A}" type="sibTrans" cxnId="{F347DE0C-C679-45DA-9E14-918A53B6B914}">
      <dgm:prSet/>
      <dgm:spPr/>
      <dgm:t>
        <a:bodyPr/>
        <a:lstStyle/>
        <a:p>
          <a:endParaRPr lang="en-US"/>
        </a:p>
      </dgm:t>
    </dgm:pt>
    <dgm:pt modelId="{D10945D8-1DC6-437F-84DB-93B3B9B0D361}">
      <dgm:prSet/>
      <dgm:spPr/>
      <dgm:t>
        <a:bodyPr/>
        <a:lstStyle/>
        <a:p>
          <a:r>
            <a:rPr lang="en-US"/>
            <a:t>Increase engagement and retention</a:t>
          </a:r>
        </a:p>
      </dgm:t>
    </dgm:pt>
    <dgm:pt modelId="{8EE94476-31E2-48E7-A796-8953A1BC91BF}" type="parTrans" cxnId="{5F26AD3A-60A0-4779-A66B-A2E054E3F8C0}">
      <dgm:prSet/>
      <dgm:spPr/>
      <dgm:t>
        <a:bodyPr/>
        <a:lstStyle/>
        <a:p>
          <a:endParaRPr lang="en-US"/>
        </a:p>
      </dgm:t>
    </dgm:pt>
    <dgm:pt modelId="{86C8D962-AEB6-4715-A513-29AF6277465A}" type="sibTrans" cxnId="{5F26AD3A-60A0-4779-A66B-A2E054E3F8C0}">
      <dgm:prSet/>
      <dgm:spPr/>
      <dgm:t>
        <a:bodyPr/>
        <a:lstStyle/>
        <a:p>
          <a:endParaRPr lang="en-US"/>
        </a:p>
      </dgm:t>
    </dgm:pt>
    <dgm:pt modelId="{613AFD9E-D241-4D13-92E7-767F8AA912DC}" type="pres">
      <dgm:prSet presAssocID="{1EFC5680-714E-4850-A26E-704767FA5E76}" presName="hierChild1" presStyleCnt="0">
        <dgm:presLayoutVars>
          <dgm:chPref val="1"/>
          <dgm:dir/>
          <dgm:animOne val="branch"/>
          <dgm:animLvl val="lvl"/>
          <dgm:resizeHandles/>
        </dgm:presLayoutVars>
      </dgm:prSet>
      <dgm:spPr/>
    </dgm:pt>
    <dgm:pt modelId="{6ACF5D18-BBF5-4F0A-89E5-4DA7867F3F44}" type="pres">
      <dgm:prSet presAssocID="{850B8477-0394-4123-A4BA-6565D09DA9D8}" presName="hierRoot1" presStyleCnt="0"/>
      <dgm:spPr/>
    </dgm:pt>
    <dgm:pt modelId="{9C38F9F8-CA04-4ECE-B875-55857D4A2924}" type="pres">
      <dgm:prSet presAssocID="{850B8477-0394-4123-A4BA-6565D09DA9D8}" presName="composite" presStyleCnt="0"/>
      <dgm:spPr/>
    </dgm:pt>
    <dgm:pt modelId="{B99F6F80-034E-435D-8F7B-0D3792DEE55D}" type="pres">
      <dgm:prSet presAssocID="{850B8477-0394-4123-A4BA-6565D09DA9D8}" presName="background" presStyleLbl="node0" presStyleIdx="0" presStyleCnt="4"/>
      <dgm:spPr/>
    </dgm:pt>
    <dgm:pt modelId="{2A9FF777-A675-4ACC-B57B-0DFD1EFA6BD4}" type="pres">
      <dgm:prSet presAssocID="{850B8477-0394-4123-A4BA-6565D09DA9D8}" presName="text" presStyleLbl="fgAcc0" presStyleIdx="0" presStyleCnt="4">
        <dgm:presLayoutVars>
          <dgm:chPref val="3"/>
        </dgm:presLayoutVars>
      </dgm:prSet>
      <dgm:spPr/>
    </dgm:pt>
    <dgm:pt modelId="{7FE4816E-FDD3-4C7A-A44B-60A07CBA0D27}" type="pres">
      <dgm:prSet presAssocID="{850B8477-0394-4123-A4BA-6565D09DA9D8}" presName="hierChild2" presStyleCnt="0"/>
      <dgm:spPr/>
    </dgm:pt>
    <dgm:pt modelId="{98336279-1124-4C6A-87A7-1E5319E0F696}" type="pres">
      <dgm:prSet presAssocID="{24D70ED2-AFD7-4CF9-AE4B-32F08C6D6FD4}" presName="hierRoot1" presStyleCnt="0"/>
      <dgm:spPr/>
    </dgm:pt>
    <dgm:pt modelId="{71E5C2C4-61D9-4EDF-91E5-E77A1DEAEDFD}" type="pres">
      <dgm:prSet presAssocID="{24D70ED2-AFD7-4CF9-AE4B-32F08C6D6FD4}" presName="composite" presStyleCnt="0"/>
      <dgm:spPr/>
    </dgm:pt>
    <dgm:pt modelId="{61F1A9DF-6BA3-4F18-84DE-E3D58B5927D1}" type="pres">
      <dgm:prSet presAssocID="{24D70ED2-AFD7-4CF9-AE4B-32F08C6D6FD4}" presName="background" presStyleLbl="node0" presStyleIdx="1" presStyleCnt="4"/>
      <dgm:spPr/>
    </dgm:pt>
    <dgm:pt modelId="{4DC8587A-26D1-4563-83E5-8764E79A31A1}" type="pres">
      <dgm:prSet presAssocID="{24D70ED2-AFD7-4CF9-AE4B-32F08C6D6FD4}" presName="text" presStyleLbl="fgAcc0" presStyleIdx="1" presStyleCnt="4">
        <dgm:presLayoutVars>
          <dgm:chPref val="3"/>
        </dgm:presLayoutVars>
      </dgm:prSet>
      <dgm:spPr/>
    </dgm:pt>
    <dgm:pt modelId="{F82B834A-BDC7-4DDF-877C-D41297A5A78D}" type="pres">
      <dgm:prSet presAssocID="{24D70ED2-AFD7-4CF9-AE4B-32F08C6D6FD4}" presName="hierChild2" presStyleCnt="0"/>
      <dgm:spPr/>
    </dgm:pt>
    <dgm:pt modelId="{4658919A-0B05-4860-B90F-9CA86F2FD086}" type="pres">
      <dgm:prSet presAssocID="{DD0434F0-165B-4908-B626-95CDF71F3149}" presName="hierRoot1" presStyleCnt="0"/>
      <dgm:spPr/>
    </dgm:pt>
    <dgm:pt modelId="{45A4EDE2-3D7F-4ADD-B775-AE6059BCADE8}" type="pres">
      <dgm:prSet presAssocID="{DD0434F0-165B-4908-B626-95CDF71F3149}" presName="composite" presStyleCnt="0"/>
      <dgm:spPr/>
    </dgm:pt>
    <dgm:pt modelId="{EB882492-44BA-463F-91DA-CCD0B2550F0A}" type="pres">
      <dgm:prSet presAssocID="{DD0434F0-165B-4908-B626-95CDF71F3149}" presName="background" presStyleLbl="node0" presStyleIdx="2" presStyleCnt="4"/>
      <dgm:spPr/>
    </dgm:pt>
    <dgm:pt modelId="{5ECCE790-D66E-4964-ADDD-1D177BF25BD6}" type="pres">
      <dgm:prSet presAssocID="{DD0434F0-165B-4908-B626-95CDF71F3149}" presName="text" presStyleLbl="fgAcc0" presStyleIdx="2" presStyleCnt="4">
        <dgm:presLayoutVars>
          <dgm:chPref val="3"/>
        </dgm:presLayoutVars>
      </dgm:prSet>
      <dgm:spPr/>
    </dgm:pt>
    <dgm:pt modelId="{632D8616-C433-4FFE-AA74-8B29D3871B76}" type="pres">
      <dgm:prSet presAssocID="{DD0434F0-165B-4908-B626-95CDF71F3149}" presName="hierChild2" presStyleCnt="0"/>
      <dgm:spPr/>
    </dgm:pt>
    <dgm:pt modelId="{A80235AF-3927-4C31-B205-01057364B644}" type="pres">
      <dgm:prSet presAssocID="{D10945D8-1DC6-437F-84DB-93B3B9B0D361}" presName="hierRoot1" presStyleCnt="0"/>
      <dgm:spPr/>
    </dgm:pt>
    <dgm:pt modelId="{6DFB5685-062D-436E-9683-7C9D9567EB87}" type="pres">
      <dgm:prSet presAssocID="{D10945D8-1DC6-437F-84DB-93B3B9B0D361}" presName="composite" presStyleCnt="0"/>
      <dgm:spPr/>
    </dgm:pt>
    <dgm:pt modelId="{B55E700D-0BC8-4FAE-B82F-00F6812E8FF6}" type="pres">
      <dgm:prSet presAssocID="{D10945D8-1DC6-437F-84DB-93B3B9B0D361}" presName="background" presStyleLbl="node0" presStyleIdx="3" presStyleCnt="4"/>
      <dgm:spPr/>
    </dgm:pt>
    <dgm:pt modelId="{462DC0EF-2246-4A72-A152-2EF0369FD330}" type="pres">
      <dgm:prSet presAssocID="{D10945D8-1DC6-437F-84DB-93B3B9B0D361}" presName="text" presStyleLbl="fgAcc0" presStyleIdx="3" presStyleCnt="4">
        <dgm:presLayoutVars>
          <dgm:chPref val="3"/>
        </dgm:presLayoutVars>
      </dgm:prSet>
      <dgm:spPr/>
    </dgm:pt>
    <dgm:pt modelId="{D7C226CB-9BE4-480D-8758-E63E4AB113F1}" type="pres">
      <dgm:prSet presAssocID="{D10945D8-1DC6-437F-84DB-93B3B9B0D361}" presName="hierChild2" presStyleCnt="0"/>
      <dgm:spPr/>
    </dgm:pt>
  </dgm:ptLst>
  <dgm:cxnLst>
    <dgm:cxn modelId="{56ED9803-09EA-4182-AF10-D81AE372A857}" srcId="{1EFC5680-714E-4850-A26E-704767FA5E76}" destId="{850B8477-0394-4123-A4BA-6565D09DA9D8}" srcOrd="0" destOrd="0" parTransId="{49630016-D74B-449C-B86B-5D219FAC67DA}" sibTransId="{AB657C73-C07F-4EB6-AA0E-CF73855AF37C}"/>
    <dgm:cxn modelId="{F347DE0C-C679-45DA-9E14-918A53B6B914}" srcId="{1EFC5680-714E-4850-A26E-704767FA5E76}" destId="{DD0434F0-165B-4908-B626-95CDF71F3149}" srcOrd="2" destOrd="0" parTransId="{06FD1055-05D6-49E7-9487-06247B5E71B7}" sibTransId="{976A5A20-50A5-4643-BEAE-1C4553FE5A8A}"/>
    <dgm:cxn modelId="{275E4F12-4B6A-4780-A571-4474F72AFCD1}" type="presOf" srcId="{1EFC5680-714E-4850-A26E-704767FA5E76}" destId="{613AFD9E-D241-4D13-92E7-767F8AA912DC}" srcOrd="0" destOrd="0" presId="urn:microsoft.com/office/officeart/2005/8/layout/hierarchy1"/>
    <dgm:cxn modelId="{14659F2D-B523-49E6-8654-C8E0BCF8CB69}" type="presOf" srcId="{24D70ED2-AFD7-4CF9-AE4B-32F08C6D6FD4}" destId="{4DC8587A-26D1-4563-83E5-8764E79A31A1}" srcOrd="0" destOrd="0" presId="urn:microsoft.com/office/officeart/2005/8/layout/hierarchy1"/>
    <dgm:cxn modelId="{5F26AD3A-60A0-4779-A66B-A2E054E3F8C0}" srcId="{1EFC5680-714E-4850-A26E-704767FA5E76}" destId="{D10945D8-1DC6-437F-84DB-93B3B9B0D361}" srcOrd="3" destOrd="0" parTransId="{8EE94476-31E2-48E7-A796-8953A1BC91BF}" sibTransId="{86C8D962-AEB6-4715-A513-29AF6277465A}"/>
    <dgm:cxn modelId="{2040843C-CC56-4DC6-8358-8AB9DE73C253}" srcId="{1EFC5680-714E-4850-A26E-704767FA5E76}" destId="{24D70ED2-AFD7-4CF9-AE4B-32F08C6D6FD4}" srcOrd="1" destOrd="0" parTransId="{D6675AA7-E805-408B-B620-E79DDCDA0B50}" sibTransId="{CC4015C9-5598-42C3-9A38-247D4C895CD2}"/>
    <dgm:cxn modelId="{072A003F-817A-4046-B112-1363F745CFE7}" type="presOf" srcId="{850B8477-0394-4123-A4BA-6565D09DA9D8}" destId="{2A9FF777-A675-4ACC-B57B-0DFD1EFA6BD4}" srcOrd="0" destOrd="0" presId="urn:microsoft.com/office/officeart/2005/8/layout/hierarchy1"/>
    <dgm:cxn modelId="{D6757E60-277D-44E6-81B0-656549BFA9B8}" type="presOf" srcId="{D10945D8-1DC6-437F-84DB-93B3B9B0D361}" destId="{462DC0EF-2246-4A72-A152-2EF0369FD330}" srcOrd="0" destOrd="0" presId="urn:microsoft.com/office/officeart/2005/8/layout/hierarchy1"/>
    <dgm:cxn modelId="{A2956FBD-AB09-44D8-8161-FF03A83F2A55}" type="presOf" srcId="{DD0434F0-165B-4908-B626-95CDF71F3149}" destId="{5ECCE790-D66E-4964-ADDD-1D177BF25BD6}" srcOrd="0" destOrd="0" presId="urn:microsoft.com/office/officeart/2005/8/layout/hierarchy1"/>
    <dgm:cxn modelId="{8F27A657-E4B4-42CC-A1E4-0A4139D65F8D}" type="presParOf" srcId="{613AFD9E-D241-4D13-92E7-767F8AA912DC}" destId="{6ACF5D18-BBF5-4F0A-89E5-4DA7867F3F44}" srcOrd="0" destOrd="0" presId="urn:microsoft.com/office/officeart/2005/8/layout/hierarchy1"/>
    <dgm:cxn modelId="{8E907ECA-B03A-4854-A521-18B63ACAEE14}" type="presParOf" srcId="{6ACF5D18-BBF5-4F0A-89E5-4DA7867F3F44}" destId="{9C38F9F8-CA04-4ECE-B875-55857D4A2924}" srcOrd="0" destOrd="0" presId="urn:microsoft.com/office/officeart/2005/8/layout/hierarchy1"/>
    <dgm:cxn modelId="{A395D8DC-2FC6-429E-8241-A7F1DD605A14}" type="presParOf" srcId="{9C38F9F8-CA04-4ECE-B875-55857D4A2924}" destId="{B99F6F80-034E-435D-8F7B-0D3792DEE55D}" srcOrd="0" destOrd="0" presId="urn:microsoft.com/office/officeart/2005/8/layout/hierarchy1"/>
    <dgm:cxn modelId="{9902C59F-C105-49DD-8A7D-9F83135FF9DF}" type="presParOf" srcId="{9C38F9F8-CA04-4ECE-B875-55857D4A2924}" destId="{2A9FF777-A675-4ACC-B57B-0DFD1EFA6BD4}" srcOrd="1" destOrd="0" presId="urn:microsoft.com/office/officeart/2005/8/layout/hierarchy1"/>
    <dgm:cxn modelId="{97D7D240-4F7E-4812-A241-CFC6C6C6C74C}" type="presParOf" srcId="{6ACF5D18-BBF5-4F0A-89E5-4DA7867F3F44}" destId="{7FE4816E-FDD3-4C7A-A44B-60A07CBA0D27}" srcOrd="1" destOrd="0" presId="urn:microsoft.com/office/officeart/2005/8/layout/hierarchy1"/>
    <dgm:cxn modelId="{3E79BB91-1D3E-4411-83EA-1080DBC480CD}" type="presParOf" srcId="{613AFD9E-D241-4D13-92E7-767F8AA912DC}" destId="{98336279-1124-4C6A-87A7-1E5319E0F696}" srcOrd="1" destOrd="0" presId="urn:microsoft.com/office/officeart/2005/8/layout/hierarchy1"/>
    <dgm:cxn modelId="{AEF01E90-D961-453B-BEBA-F39772B4D6D6}" type="presParOf" srcId="{98336279-1124-4C6A-87A7-1E5319E0F696}" destId="{71E5C2C4-61D9-4EDF-91E5-E77A1DEAEDFD}" srcOrd="0" destOrd="0" presId="urn:microsoft.com/office/officeart/2005/8/layout/hierarchy1"/>
    <dgm:cxn modelId="{61622A81-D309-4F54-9D28-3B10C7EB8473}" type="presParOf" srcId="{71E5C2C4-61D9-4EDF-91E5-E77A1DEAEDFD}" destId="{61F1A9DF-6BA3-4F18-84DE-E3D58B5927D1}" srcOrd="0" destOrd="0" presId="urn:microsoft.com/office/officeart/2005/8/layout/hierarchy1"/>
    <dgm:cxn modelId="{2ADDA065-9E9B-434B-B993-0D8D1C76FB17}" type="presParOf" srcId="{71E5C2C4-61D9-4EDF-91E5-E77A1DEAEDFD}" destId="{4DC8587A-26D1-4563-83E5-8764E79A31A1}" srcOrd="1" destOrd="0" presId="urn:microsoft.com/office/officeart/2005/8/layout/hierarchy1"/>
    <dgm:cxn modelId="{A796FAB0-8CB7-4279-B3A7-127CA5170277}" type="presParOf" srcId="{98336279-1124-4C6A-87A7-1E5319E0F696}" destId="{F82B834A-BDC7-4DDF-877C-D41297A5A78D}" srcOrd="1" destOrd="0" presId="urn:microsoft.com/office/officeart/2005/8/layout/hierarchy1"/>
    <dgm:cxn modelId="{5BAE62DA-E84E-44C6-948C-0F772479CA74}" type="presParOf" srcId="{613AFD9E-D241-4D13-92E7-767F8AA912DC}" destId="{4658919A-0B05-4860-B90F-9CA86F2FD086}" srcOrd="2" destOrd="0" presId="urn:microsoft.com/office/officeart/2005/8/layout/hierarchy1"/>
    <dgm:cxn modelId="{C87D8CFB-1A23-496C-8C07-58FF3FD3406F}" type="presParOf" srcId="{4658919A-0B05-4860-B90F-9CA86F2FD086}" destId="{45A4EDE2-3D7F-4ADD-B775-AE6059BCADE8}" srcOrd="0" destOrd="0" presId="urn:microsoft.com/office/officeart/2005/8/layout/hierarchy1"/>
    <dgm:cxn modelId="{838F10B2-B5EB-4102-9500-9D3A0FD8FA4E}" type="presParOf" srcId="{45A4EDE2-3D7F-4ADD-B775-AE6059BCADE8}" destId="{EB882492-44BA-463F-91DA-CCD0B2550F0A}" srcOrd="0" destOrd="0" presId="urn:microsoft.com/office/officeart/2005/8/layout/hierarchy1"/>
    <dgm:cxn modelId="{F778C8CA-1468-43F1-84D4-DE2935BF8C8E}" type="presParOf" srcId="{45A4EDE2-3D7F-4ADD-B775-AE6059BCADE8}" destId="{5ECCE790-D66E-4964-ADDD-1D177BF25BD6}" srcOrd="1" destOrd="0" presId="urn:microsoft.com/office/officeart/2005/8/layout/hierarchy1"/>
    <dgm:cxn modelId="{4AFFC5D0-AE00-4D94-BAE7-E23D7B2C90DF}" type="presParOf" srcId="{4658919A-0B05-4860-B90F-9CA86F2FD086}" destId="{632D8616-C433-4FFE-AA74-8B29D3871B76}" srcOrd="1" destOrd="0" presId="urn:microsoft.com/office/officeart/2005/8/layout/hierarchy1"/>
    <dgm:cxn modelId="{E60C76CF-C0BF-4334-BEB7-C758AFE92CA4}" type="presParOf" srcId="{613AFD9E-D241-4D13-92E7-767F8AA912DC}" destId="{A80235AF-3927-4C31-B205-01057364B644}" srcOrd="3" destOrd="0" presId="urn:microsoft.com/office/officeart/2005/8/layout/hierarchy1"/>
    <dgm:cxn modelId="{C1369025-1839-4385-B011-D860F000B2F2}" type="presParOf" srcId="{A80235AF-3927-4C31-B205-01057364B644}" destId="{6DFB5685-062D-436E-9683-7C9D9567EB87}" srcOrd="0" destOrd="0" presId="urn:microsoft.com/office/officeart/2005/8/layout/hierarchy1"/>
    <dgm:cxn modelId="{1EBCBAC5-219C-4F3A-81DF-2C2860F69056}" type="presParOf" srcId="{6DFB5685-062D-436E-9683-7C9D9567EB87}" destId="{B55E700D-0BC8-4FAE-B82F-00F6812E8FF6}" srcOrd="0" destOrd="0" presId="urn:microsoft.com/office/officeart/2005/8/layout/hierarchy1"/>
    <dgm:cxn modelId="{E61DD588-5101-43BC-A1E1-98763B841E76}" type="presParOf" srcId="{6DFB5685-062D-436E-9683-7C9D9567EB87}" destId="{462DC0EF-2246-4A72-A152-2EF0369FD330}" srcOrd="1" destOrd="0" presId="urn:microsoft.com/office/officeart/2005/8/layout/hierarchy1"/>
    <dgm:cxn modelId="{681DAC05-B6CF-4C10-9190-C2637AC850A2}" type="presParOf" srcId="{A80235AF-3927-4C31-B205-01057364B644}" destId="{D7C226CB-9BE4-480D-8758-E63E4AB113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35D45B-26FC-46A0-9CC2-783C249C76E3}"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A1261183-0E70-43DC-8E8C-D6ABE1261159}">
      <dgm:prSet/>
      <dgm:spPr/>
      <dgm:t>
        <a:bodyPr/>
        <a:lstStyle/>
        <a:p>
          <a:r>
            <a:rPr lang="en-US" b="1">
              <a:solidFill>
                <a:schemeClr val="tx1"/>
              </a:solidFill>
            </a:rPr>
            <a:t>Accessibility</a:t>
          </a:r>
          <a:endParaRPr lang="en-US">
            <a:solidFill>
              <a:schemeClr val="tx1"/>
            </a:solidFill>
          </a:endParaRPr>
        </a:p>
      </dgm:t>
    </dgm:pt>
    <dgm:pt modelId="{5643791E-0EA7-459B-AD81-C69E533B23C1}" type="parTrans" cxnId="{1EFF7F15-B90E-4F7C-ACE4-B81821FA1309}">
      <dgm:prSet/>
      <dgm:spPr/>
      <dgm:t>
        <a:bodyPr/>
        <a:lstStyle/>
        <a:p>
          <a:endParaRPr lang="en-US"/>
        </a:p>
      </dgm:t>
    </dgm:pt>
    <dgm:pt modelId="{C9E266C7-06CD-4919-B106-7EB1987F1627}" type="sibTrans" cxnId="{1EFF7F15-B90E-4F7C-ACE4-B81821FA1309}">
      <dgm:prSet/>
      <dgm:spPr/>
      <dgm:t>
        <a:bodyPr/>
        <a:lstStyle/>
        <a:p>
          <a:endParaRPr lang="en-US"/>
        </a:p>
      </dgm:t>
    </dgm:pt>
    <dgm:pt modelId="{0E2AA6E6-5F2D-4857-996E-92DA3EE5C451}">
      <dgm:prSet/>
      <dgm:spPr/>
      <dgm:t>
        <a:bodyPr/>
        <a:lstStyle/>
        <a:p>
          <a:r>
            <a:rPr lang="en-US" b="1">
              <a:solidFill>
                <a:schemeClr val="tx1"/>
              </a:solidFill>
            </a:rPr>
            <a:t>Performance</a:t>
          </a:r>
          <a:endParaRPr lang="en-US">
            <a:solidFill>
              <a:schemeClr val="tx1"/>
            </a:solidFill>
          </a:endParaRPr>
        </a:p>
      </dgm:t>
    </dgm:pt>
    <dgm:pt modelId="{B92F860D-E7C4-4D59-8FD6-90B338C70D6D}" type="parTrans" cxnId="{3A5A2252-FA2B-4821-8BCF-6701942558A7}">
      <dgm:prSet/>
      <dgm:spPr/>
      <dgm:t>
        <a:bodyPr/>
        <a:lstStyle/>
        <a:p>
          <a:endParaRPr lang="en-US"/>
        </a:p>
      </dgm:t>
    </dgm:pt>
    <dgm:pt modelId="{25103D5F-1C7A-408A-AF5E-AE879305C3AD}" type="sibTrans" cxnId="{3A5A2252-FA2B-4821-8BCF-6701942558A7}">
      <dgm:prSet/>
      <dgm:spPr/>
      <dgm:t>
        <a:bodyPr/>
        <a:lstStyle/>
        <a:p>
          <a:endParaRPr lang="en-US"/>
        </a:p>
      </dgm:t>
    </dgm:pt>
    <dgm:pt modelId="{CAF403EC-E50D-460A-B10F-E15431E146FE}">
      <dgm:prSet/>
      <dgm:spPr/>
      <dgm:t>
        <a:bodyPr/>
        <a:lstStyle/>
        <a:p>
          <a:r>
            <a:rPr lang="en-US" b="1">
              <a:solidFill>
                <a:schemeClr val="tx1"/>
              </a:solidFill>
            </a:rPr>
            <a:t>Visual Programming Usability</a:t>
          </a:r>
          <a:endParaRPr lang="en-US">
            <a:solidFill>
              <a:schemeClr val="tx1"/>
            </a:solidFill>
          </a:endParaRPr>
        </a:p>
      </dgm:t>
    </dgm:pt>
    <dgm:pt modelId="{1E09C4A7-1212-496E-8F67-BCC96E0284A3}" type="parTrans" cxnId="{6A1DBC42-8BF9-46EE-BBEF-F6B56014700B}">
      <dgm:prSet/>
      <dgm:spPr/>
      <dgm:t>
        <a:bodyPr/>
        <a:lstStyle/>
        <a:p>
          <a:endParaRPr lang="en-US"/>
        </a:p>
      </dgm:t>
    </dgm:pt>
    <dgm:pt modelId="{BAC01184-7E39-49D0-B96F-5BD7C26AD78C}" type="sibTrans" cxnId="{6A1DBC42-8BF9-46EE-BBEF-F6B56014700B}">
      <dgm:prSet/>
      <dgm:spPr/>
      <dgm:t>
        <a:bodyPr/>
        <a:lstStyle/>
        <a:p>
          <a:endParaRPr lang="en-US"/>
        </a:p>
      </dgm:t>
    </dgm:pt>
    <dgm:pt modelId="{F8855714-FE20-4FC2-93ED-3A00859B21C7}">
      <dgm:prSet/>
      <dgm:spPr/>
      <dgm:t>
        <a:bodyPr/>
        <a:lstStyle/>
        <a:p>
          <a:r>
            <a:rPr lang="en-CA" b="1">
              <a:solidFill>
                <a:schemeClr val="tx1"/>
              </a:solidFill>
            </a:rPr>
            <a:t>Cooperative Gameplay</a:t>
          </a:r>
          <a:endParaRPr lang="en-US">
            <a:solidFill>
              <a:schemeClr val="tx1"/>
            </a:solidFill>
          </a:endParaRPr>
        </a:p>
      </dgm:t>
    </dgm:pt>
    <dgm:pt modelId="{9ADA8B8A-3BD2-4B00-BC1C-9B4109825197}" type="parTrans" cxnId="{4B4DB950-12BC-45CB-B0EB-BF46C9840AB7}">
      <dgm:prSet/>
      <dgm:spPr/>
      <dgm:t>
        <a:bodyPr/>
        <a:lstStyle/>
        <a:p>
          <a:endParaRPr lang="en-US"/>
        </a:p>
      </dgm:t>
    </dgm:pt>
    <dgm:pt modelId="{AC7F8E24-F735-4525-9BEC-B98F474771BA}" type="sibTrans" cxnId="{4B4DB950-12BC-45CB-B0EB-BF46C9840AB7}">
      <dgm:prSet/>
      <dgm:spPr/>
      <dgm:t>
        <a:bodyPr/>
        <a:lstStyle/>
        <a:p>
          <a:endParaRPr lang="en-US"/>
        </a:p>
      </dgm:t>
    </dgm:pt>
    <dgm:pt modelId="{EF871DA3-9DCE-432E-B802-32F852522BD9}">
      <dgm:prSet/>
      <dgm:spPr/>
      <dgm:t>
        <a:bodyPr/>
        <a:lstStyle/>
        <a:p>
          <a:r>
            <a:rPr lang="en-US" b="1">
              <a:solidFill>
                <a:schemeClr val="tx1"/>
              </a:solidFill>
            </a:rPr>
            <a:t>User Interface Usability </a:t>
          </a:r>
          <a:endParaRPr lang="en-US">
            <a:solidFill>
              <a:schemeClr val="tx1"/>
            </a:solidFill>
          </a:endParaRPr>
        </a:p>
      </dgm:t>
    </dgm:pt>
    <dgm:pt modelId="{34010073-F79D-4119-BC82-4FBD8187441B}" type="parTrans" cxnId="{AA672CDA-C09E-4190-90A5-2F36C4A1B016}">
      <dgm:prSet/>
      <dgm:spPr/>
      <dgm:t>
        <a:bodyPr/>
        <a:lstStyle/>
        <a:p>
          <a:endParaRPr lang="en-US"/>
        </a:p>
      </dgm:t>
    </dgm:pt>
    <dgm:pt modelId="{AEE14C03-9C01-4761-8A6D-0A0776F5C7C1}" type="sibTrans" cxnId="{AA672CDA-C09E-4190-90A5-2F36C4A1B016}">
      <dgm:prSet/>
      <dgm:spPr/>
      <dgm:t>
        <a:bodyPr/>
        <a:lstStyle/>
        <a:p>
          <a:endParaRPr lang="en-US"/>
        </a:p>
      </dgm:t>
    </dgm:pt>
    <dgm:pt modelId="{168649DB-2727-4E0D-8732-54C52FF8CCC9}">
      <dgm:prSet/>
      <dgm:spPr/>
      <dgm:t>
        <a:bodyPr/>
        <a:lstStyle/>
        <a:p>
          <a:r>
            <a:rPr lang="en-US" b="1">
              <a:solidFill>
                <a:schemeClr val="tx1"/>
              </a:solidFill>
            </a:rPr>
            <a:t>Progressive Difficulty</a:t>
          </a:r>
        </a:p>
      </dgm:t>
    </dgm:pt>
    <dgm:pt modelId="{982F112A-867F-4D94-8BBC-0EA3E9BE30ED}" type="parTrans" cxnId="{45584330-C6BC-4F19-ACAF-A2DC5B4BEC0A}">
      <dgm:prSet/>
      <dgm:spPr/>
      <dgm:t>
        <a:bodyPr/>
        <a:lstStyle/>
        <a:p>
          <a:endParaRPr lang="en-US"/>
        </a:p>
      </dgm:t>
    </dgm:pt>
    <dgm:pt modelId="{073D8D7E-8DE0-4FAC-8CD3-4749F6D817F3}" type="sibTrans" cxnId="{45584330-C6BC-4F19-ACAF-A2DC5B4BEC0A}">
      <dgm:prSet/>
      <dgm:spPr/>
      <dgm:t>
        <a:bodyPr/>
        <a:lstStyle/>
        <a:p>
          <a:endParaRPr lang="en-US"/>
        </a:p>
      </dgm:t>
    </dgm:pt>
    <dgm:pt modelId="{C11395A5-DA62-4583-A713-3924C83D276F}" type="pres">
      <dgm:prSet presAssocID="{2835D45B-26FC-46A0-9CC2-783C249C76E3}" presName="diagram" presStyleCnt="0">
        <dgm:presLayoutVars>
          <dgm:dir/>
          <dgm:resizeHandles val="exact"/>
        </dgm:presLayoutVars>
      </dgm:prSet>
      <dgm:spPr/>
    </dgm:pt>
    <dgm:pt modelId="{F89B9029-9D02-4FA9-8247-104E38F08214}" type="pres">
      <dgm:prSet presAssocID="{A1261183-0E70-43DC-8E8C-D6ABE1261159}" presName="node" presStyleLbl="node1" presStyleIdx="0" presStyleCnt="6">
        <dgm:presLayoutVars>
          <dgm:bulletEnabled val="1"/>
        </dgm:presLayoutVars>
      </dgm:prSet>
      <dgm:spPr/>
    </dgm:pt>
    <dgm:pt modelId="{D51301C1-8BC3-4BB8-9582-C7C894933B8D}" type="pres">
      <dgm:prSet presAssocID="{C9E266C7-06CD-4919-B106-7EB1987F1627}" presName="sibTrans" presStyleCnt="0"/>
      <dgm:spPr/>
    </dgm:pt>
    <dgm:pt modelId="{85F6D9C3-9C5D-49E4-B7D7-4189FAA46657}" type="pres">
      <dgm:prSet presAssocID="{0E2AA6E6-5F2D-4857-996E-92DA3EE5C451}" presName="node" presStyleLbl="node1" presStyleIdx="1" presStyleCnt="6">
        <dgm:presLayoutVars>
          <dgm:bulletEnabled val="1"/>
        </dgm:presLayoutVars>
      </dgm:prSet>
      <dgm:spPr/>
    </dgm:pt>
    <dgm:pt modelId="{487877FA-D2CD-4A86-90EE-A7CCF764FC91}" type="pres">
      <dgm:prSet presAssocID="{25103D5F-1C7A-408A-AF5E-AE879305C3AD}" presName="sibTrans" presStyleCnt="0"/>
      <dgm:spPr/>
    </dgm:pt>
    <dgm:pt modelId="{7CBDAA53-4E0F-4AE8-B479-B6A37FB3BC63}" type="pres">
      <dgm:prSet presAssocID="{CAF403EC-E50D-460A-B10F-E15431E146FE}" presName="node" presStyleLbl="node1" presStyleIdx="2" presStyleCnt="6">
        <dgm:presLayoutVars>
          <dgm:bulletEnabled val="1"/>
        </dgm:presLayoutVars>
      </dgm:prSet>
      <dgm:spPr/>
    </dgm:pt>
    <dgm:pt modelId="{794664D8-28E2-421C-BD50-E8BF814A8674}" type="pres">
      <dgm:prSet presAssocID="{BAC01184-7E39-49D0-B96F-5BD7C26AD78C}" presName="sibTrans" presStyleCnt="0"/>
      <dgm:spPr/>
    </dgm:pt>
    <dgm:pt modelId="{427743D6-ABE9-4BA0-A98B-26B3B8A8ECEF}" type="pres">
      <dgm:prSet presAssocID="{F8855714-FE20-4FC2-93ED-3A00859B21C7}" presName="node" presStyleLbl="node1" presStyleIdx="3" presStyleCnt="6">
        <dgm:presLayoutVars>
          <dgm:bulletEnabled val="1"/>
        </dgm:presLayoutVars>
      </dgm:prSet>
      <dgm:spPr/>
    </dgm:pt>
    <dgm:pt modelId="{21E36582-A7CE-489B-8763-9F98F9F4A6FE}" type="pres">
      <dgm:prSet presAssocID="{AC7F8E24-F735-4525-9BEC-B98F474771BA}" presName="sibTrans" presStyleCnt="0"/>
      <dgm:spPr/>
    </dgm:pt>
    <dgm:pt modelId="{62E01DDF-F51C-4821-B4F8-3231A150DDB7}" type="pres">
      <dgm:prSet presAssocID="{EF871DA3-9DCE-432E-B802-32F852522BD9}" presName="node" presStyleLbl="node1" presStyleIdx="4" presStyleCnt="6">
        <dgm:presLayoutVars>
          <dgm:bulletEnabled val="1"/>
        </dgm:presLayoutVars>
      </dgm:prSet>
      <dgm:spPr/>
    </dgm:pt>
    <dgm:pt modelId="{965733B1-F695-416F-9B5E-E6862A60D3E4}" type="pres">
      <dgm:prSet presAssocID="{AEE14C03-9C01-4761-8A6D-0A0776F5C7C1}" presName="sibTrans" presStyleCnt="0"/>
      <dgm:spPr/>
    </dgm:pt>
    <dgm:pt modelId="{1108F81F-134E-4153-A70D-ECF63A2FA90A}" type="pres">
      <dgm:prSet presAssocID="{168649DB-2727-4E0D-8732-54C52FF8CCC9}" presName="node" presStyleLbl="node1" presStyleIdx="5" presStyleCnt="6">
        <dgm:presLayoutVars>
          <dgm:bulletEnabled val="1"/>
        </dgm:presLayoutVars>
      </dgm:prSet>
      <dgm:spPr/>
    </dgm:pt>
  </dgm:ptLst>
  <dgm:cxnLst>
    <dgm:cxn modelId="{0780980B-B917-4571-98E9-390948946125}" type="presOf" srcId="{2835D45B-26FC-46A0-9CC2-783C249C76E3}" destId="{C11395A5-DA62-4583-A713-3924C83D276F}" srcOrd="0" destOrd="0" presId="urn:microsoft.com/office/officeart/2005/8/layout/default"/>
    <dgm:cxn modelId="{1EFF7F15-B90E-4F7C-ACE4-B81821FA1309}" srcId="{2835D45B-26FC-46A0-9CC2-783C249C76E3}" destId="{A1261183-0E70-43DC-8E8C-D6ABE1261159}" srcOrd="0" destOrd="0" parTransId="{5643791E-0EA7-459B-AD81-C69E533B23C1}" sibTransId="{C9E266C7-06CD-4919-B106-7EB1987F1627}"/>
    <dgm:cxn modelId="{45584330-C6BC-4F19-ACAF-A2DC5B4BEC0A}" srcId="{2835D45B-26FC-46A0-9CC2-783C249C76E3}" destId="{168649DB-2727-4E0D-8732-54C52FF8CCC9}" srcOrd="5" destOrd="0" parTransId="{982F112A-867F-4D94-8BBC-0EA3E9BE30ED}" sibTransId="{073D8D7E-8DE0-4FAC-8CD3-4749F6D817F3}"/>
    <dgm:cxn modelId="{6274075B-D046-43C7-A257-B7B00AA45099}" type="presOf" srcId="{EF871DA3-9DCE-432E-B802-32F852522BD9}" destId="{62E01DDF-F51C-4821-B4F8-3231A150DDB7}" srcOrd="0" destOrd="0" presId="urn:microsoft.com/office/officeart/2005/8/layout/default"/>
    <dgm:cxn modelId="{6A1DBC42-8BF9-46EE-BBEF-F6B56014700B}" srcId="{2835D45B-26FC-46A0-9CC2-783C249C76E3}" destId="{CAF403EC-E50D-460A-B10F-E15431E146FE}" srcOrd="2" destOrd="0" parTransId="{1E09C4A7-1212-496E-8F67-BCC96E0284A3}" sibTransId="{BAC01184-7E39-49D0-B96F-5BD7C26AD78C}"/>
    <dgm:cxn modelId="{538EDD66-AB54-4D2D-8D26-AAE41941E302}" type="presOf" srcId="{168649DB-2727-4E0D-8732-54C52FF8CCC9}" destId="{1108F81F-134E-4153-A70D-ECF63A2FA90A}" srcOrd="0" destOrd="0" presId="urn:microsoft.com/office/officeart/2005/8/layout/default"/>
    <dgm:cxn modelId="{05CFA770-17FC-4045-B65E-93CFB7987201}" type="presOf" srcId="{F8855714-FE20-4FC2-93ED-3A00859B21C7}" destId="{427743D6-ABE9-4BA0-A98B-26B3B8A8ECEF}" srcOrd="0" destOrd="0" presId="urn:microsoft.com/office/officeart/2005/8/layout/default"/>
    <dgm:cxn modelId="{4B4DB950-12BC-45CB-B0EB-BF46C9840AB7}" srcId="{2835D45B-26FC-46A0-9CC2-783C249C76E3}" destId="{F8855714-FE20-4FC2-93ED-3A00859B21C7}" srcOrd="3" destOrd="0" parTransId="{9ADA8B8A-3BD2-4B00-BC1C-9B4109825197}" sibTransId="{AC7F8E24-F735-4525-9BEC-B98F474771BA}"/>
    <dgm:cxn modelId="{3A5A2252-FA2B-4821-8BCF-6701942558A7}" srcId="{2835D45B-26FC-46A0-9CC2-783C249C76E3}" destId="{0E2AA6E6-5F2D-4857-996E-92DA3EE5C451}" srcOrd="1" destOrd="0" parTransId="{B92F860D-E7C4-4D59-8FD6-90B338C70D6D}" sibTransId="{25103D5F-1C7A-408A-AF5E-AE879305C3AD}"/>
    <dgm:cxn modelId="{648F428E-5325-42E4-9915-FFC8A39C4CD9}" type="presOf" srcId="{A1261183-0E70-43DC-8E8C-D6ABE1261159}" destId="{F89B9029-9D02-4FA9-8247-104E38F08214}" srcOrd="0" destOrd="0" presId="urn:microsoft.com/office/officeart/2005/8/layout/default"/>
    <dgm:cxn modelId="{B1062E9E-4415-44B6-8CB5-7AEDD6344B23}" type="presOf" srcId="{0E2AA6E6-5F2D-4857-996E-92DA3EE5C451}" destId="{85F6D9C3-9C5D-49E4-B7D7-4189FAA46657}" srcOrd="0" destOrd="0" presId="urn:microsoft.com/office/officeart/2005/8/layout/default"/>
    <dgm:cxn modelId="{AA672CDA-C09E-4190-90A5-2F36C4A1B016}" srcId="{2835D45B-26FC-46A0-9CC2-783C249C76E3}" destId="{EF871DA3-9DCE-432E-B802-32F852522BD9}" srcOrd="4" destOrd="0" parTransId="{34010073-F79D-4119-BC82-4FBD8187441B}" sibTransId="{AEE14C03-9C01-4761-8A6D-0A0776F5C7C1}"/>
    <dgm:cxn modelId="{7BAB2FFC-560F-4F22-A82D-79F6650611F0}" type="presOf" srcId="{CAF403EC-E50D-460A-B10F-E15431E146FE}" destId="{7CBDAA53-4E0F-4AE8-B479-B6A37FB3BC63}" srcOrd="0" destOrd="0" presId="urn:microsoft.com/office/officeart/2005/8/layout/default"/>
    <dgm:cxn modelId="{9EE2FD6B-9C45-4FDF-88D8-7906DA9428C8}" type="presParOf" srcId="{C11395A5-DA62-4583-A713-3924C83D276F}" destId="{F89B9029-9D02-4FA9-8247-104E38F08214}" srcOrd="0" destOrd="0" presId="urn:microsoft.com/office/officeart/2005/8/layout/default"/>
    <dgm:cxn modelId="{039ED6D7-01C6-4093-9B16-2576D3C386AE}" type="presParOf" srcId="{C11395A5-DA62-4583-A713-3924C83D276F}" destId="{D51301C1-8BC3-4BB8-9582-C7C894933B8D}" srcOrd="1" destOrd="0" presId="urn:microsoft.com/office/officeart/2005/8/layout/default"/>
    <dgm:cxn modelId="{CF518A45-411F-4202-A478-FEDC24CDF3CD}" type="presParOf" srcId="{C11395A5-DA62-4583-A713-3924C83D276F}" destId="{85F6D9C3-9C5D-49E4-B7D7-4189FAA46657}" srcOrd="2" destOrd="0" presId="urn:microsoft.com/office/officeart/2005/8/layout/default"/>
    <dgm:cxn modelId="{385B8340-1748-4968-884C-ABD27C635E33}" type="presParOf" srcId="{C11395A5-DA62-4583-A713-3924C83D276F}" destId="{487877FA-D2CD-4A86-90EE-A7CCF764FC91}" srcOrd="3" destOrd="0" presId="urn:microsoft.com/office/officeart/2005/8/layout/default"/>
    <dgm:cxn modelId="{15720473-B999-4440-8821-AE577D46AA3C}" type="presParOf" srcId="{C11395A5-DA62-4583-A713-3924C83D276F}" destId="{7CBDAA53-4E0F-4AE8-B479-B6A37FB3BC63}" srcOrd="4" destOrd="0" presId="urn:microsoft.com/office/officeart/2005/8/layout/default"/>
    <dgm:cxn modelId="{3B3A6C95-590C-4F77-9282-759D7E34BDD3}" type="presParOf" srcId="{C11395A5-DA62-4583-A713-3924C83D276F}" destId="{794664D8-28E2-421C-BD50-E8BF814A8674}" srcOrd="5" destOrd="0" presId="urn:microsoft.com/office/officeart/2005/8/layout/default"/>
    <dgm:cxn modelId="{C483F63E-BD77-420A-A547-8F8F2E5C1E8B}" type="presParOf" srcId="{C11395A5-DA62-4583-A713-3924C83D276F}" destId="{427743D6-ABE9-4BA0-A98B-26B3B8A8ECEF}" srcOrd="6" destOrd="0" presId="urn:microsoft.com/office/officeart/2005/8/layout/default"/>
    <dgm:cxn modelId="{2DA9CDD8-7117-49D4-A0C4-ED97A0FF4D68}" type="presParOf" srcId="{C11395A5-DA62-4583-A713-3924C83D276F}" destId="{21E36582-A7CE-489B-8763-9F98F9F4A6FE}" srcOrd="7" destOrd="0" presId="urn:microsoft.com/office/officeart/2005/8/layout/default"/>
    <dgm:cxn modelId="{225D35D0-876E-49F8-99D9-F4CEB90BC17E}" type="presParOf" srcId="{C11395A5-DA62-4583-A713-3924C83D276F}" destId="{62E01DDF-F51C-4821-B4F8-3231A150DDB7}" srcOrd="8" destOrd="0" presId="urn:microsoft.com/office/officeart/2005/8/layout/default"/>
    <dgm:cxn modelId="{6AAC4ECA-34BD-437B-AC69-F26DD11BDADD}" type="presParOf" srcId="{C11395A5-DA62-4583-A713-3924C83D276F}" destId="{965733B1-F695-416F-9B5E-E6862A60D3E4}" srcOrd="9" destOrd="0" presId="urn:microsoft.com/office/officeart/2005/8/layout/default"/>
    <dgm:cxn modelId="{338F4568-FD83-4949-A09C-14C10DED0B05}" type="presParOf" srcId="{C11395A5-DA62-4583-A713-3924C83D276F}" destId="{1108F81F-134E-4153-A70D-ECF63A2FA90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8B25B-8C9F-4073-B848-A2B8EF852D60}">
      <dsp:nvSpPr>
        <dsp:cNvPr id="0" name=""/>
        <dsp:cNvSpPr/>
      </dsp:nvSpPr>
      <dsp:spPr>
        <a:xfrm>
          <a:off x="0" y="0"/>
          <a:ext cx="5181600" cy="8027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E5D4F-5B29-47DE-A542-9E65DEEBE784}">
      <dsp:nvSpPr>
        <dsp:cNvPr id="0" name=""/>
        <dsp:cNvSpPr/>
      </dsp:nvSpPr>
      <dsp:spPr>
        <a:xfrm>
          <a:off x="242817" y="182191"/>
          <a:ext cx="441485" cy="4414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05DEFB-F75F-4547-8486-A0430B11458D}">
      <dsp:nvSpPr>
        <dsp:cNvPr id="0" name=""/>
        <dsp:cNvSpPr/>
      </dsp:nvSpPr>
      <dsp:spPr>
        <a:xfrm>
          <a:off x="927120" y="1583"/>
          <a:ext cx="4254479" cy="802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53" tIns="84953" rIns="84953" bIns="84953" numCol="1" spcCol="1270" anchor="ctr" anchorCtr="0">
          <a:noAutofit/>
        </a:bodyPr>
        <a:lstStyle/>
        <a:p>
          <a:pPr marL="0" lvl="0" indent="0" algn="l" defTabSz="800100">
            <a:lnSpc>
              <a:spcPct val="100000"/>
            </a:lnSpc>
            <a:spcBef>
              <a:spcPct val="0"/>
            </a:spcBef>
            <a:spcAft>
              <a:spcPct val="35000"/>
            </a:spcAft>
            <a:buNone/>
          </a:pPr>
          <a:r>
            <a:rPr lang="en-CA" sz="1800" b="1" kern="1200"/>
            <a:t>Uses game mechanics to increase engagement</a:t>
          </a:r>
          <a:endParaRPr lang="en-US" sz="1800" b="1" kern="1200"/>
        </a:p>
      </dsp:txBody>
      <dsp:txXfrm>
        <a:off x="927120" y="1583"/>
        <a:ext cx="4254479" cy="802701"/>
      </dsp:txXfrm>
    </dsp:sp>
    <dsp:sp modelId="{323BF520-0427-418E-BDFF-2731754E402D}">
      <dsp:nvSpPr>
        <dsp:cNvPr id="0" name=""/>
        <dsp:cNvSpPr/>
      </dsp:nvSpPr>
      <dsp:spPr>
        <a:xfrm>
          <a:off x="0" y="1004768"/>
          <a:ext cx="5181600" cy="8027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AD40E-FEB0-4790-B5C9-C816346ACD32}">
      <dsp:nvSpPr>
        <dsp:cNvPr id="0" name=""/>
        <dsp:cNvSpPr/>
      </dsp:nvSpPr>
      <dsp:spPr>
        <a:xfrm>
          <a:off x="242817" y="1185568"/>
          <a:ext cx="441485" cy="44148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7457BE-130A-4898-8FC5-252AFA82A6E1}">
      <dsp:nvSpPr>
        <dsp:cNvPr id="0" name=""/>
        <dsp:cNvSpPr/>
      </dsp:nvSpPr>
      <dsp:spPr>
        <a:xfrm>
          <a:off x="927120" y="1004960"/>
          <a:ext cx="4254479" cy="802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53" tIns="84953" rIns="84953" bIns="84953" numCol="1" spcCol="1270" anchor="ctr" anchorCtr="0">
          <a:noAutofit/>
        </a:bodyPr>
        <a:lstStyle/>
        <a:p>
          <a:pPr marL="0" lvl="0" indent="0" algn="l" defTabSz="800100">
            <a:lnSpc>
              <a:spcPct val="100000"/>
            </a:lnSpc>
            <a:spcBef>
              <a:spcPct val="0"/>
            </a:spcBef>
            <a:spcAft>
              <a:spcPct val="35000"/>
            </a:spcAft>
            <a:buNone/>
          </a:pPr>
          <a:r>
            <a:rPr lang="en-US" sz="1800" b="1" kern="1200"/>
            <a:t>Points, challenges, collaboration</a:t>
          </a:r>
        </a:p>
      </dsp:txBody>
      <dsp:txXfrm>
        <a:off x="927120" y="1004960"/>
        <a:ext cx="4254479" cy="802701"/>
      </dsp:txXfrm>
    </dsp:sp>
    <dsp:sp modelId="{5F5888B6-A2E1-47DD-A9D8-4B4CC0266962}">
      <dsp:nvSpPr>
        <dsp:cNvPr id="0" name=""/>
        <dsp:cNvSpPr/>
      </dsp:nvSpPr>
      <dsp:spPr>
        <a:xfrm>
          <a:off x="0" y="2008337"/>
          <a:ext cx="5181600" cy="8027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2AD511-EB52-4C7B-8A4A-17821EA55A28}">
      <dsp:nvSpPr>
        <dsp:cNvPr id="0" name=""/>
        <dsp:cNvSpPr/>
      </dsp:nvSpPr>
      <dsp:spPr>
        <a:xfrm>
          <a:off x="242817" y="2188945"/>
          <a:ext cx="441485" cy="4414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C59C2-D051-4CB9-94A0-50F2B1405240}">
      <dsp:nvSpPr>
        <dsp:cNvPr id="0" name=""/>
        <dsp:cNvSpPr/>
      </dsp:nvSpPr>
      <dsp:spPr>
        <a:xfrm>
          <a:off x="927120" y="2008337"/>
          <a:ext cx="4254479" cy="802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53" tIns="84953" rIns="84953" bIns="84953" numCol="1" spcCol="1270" anchor="ctr" anchorCtr="0">
          <a:noAutofit/>
        </a:bodyPr>
        <a:lstStyle/>
        <a:p>
          <a:pPr marL="0" lvl="0" indent="0" algn="l" defTabSz="800100">
            <a:lnSpc>
              <a:spcPct val="100000"/>
            </a:lnSpc>
            <a:spcBef>
              <a:spcPct val="0"/>
            </a:spcBef>
            <a:spcAft>
              <a:spcPct val="35000"/>
            </a:spcAft>
            <a:buNone/>
          </a:pPr>
          <a:r>
            <a:rPr lang="en-CA" sz="1800" b="1" kern="1200" dirty="0"/>
            <a:t>Promote active learning through problem solving and exploration</a:t>
          </a:r>
          <a:endParaRPr lang="en-US" sz="1800" b="1" kern="1200" dirty="0"/>
        </a:p>
      </dsp:txBody>
      <dsp:txXfrm>
        <a:off x="927120" y="2008337"/>
        <a:ext cx="4254479" cy="802701"/>
      </dsp:txXfrm>
    </dsp:sp>
    <dsp:sp modelId="{8077F359-EE1A-4279-944A-BA2FAC3FE691}">
      <dsp:nvSpPr>
        <dsp:cNvPr id="0" name=""/>
        <dsp:cNvSpPr/>
      </dsp:nvSpPr>
      <dsp:spPr>
        <a:xfrm>
          <a:off x="0" y="3011714"/>
          <a:ext cx="5181600" cy="8027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66241-4672-4AF4-8E2F-45AE2B7D0E4F}">
      <dsp:nvSpPr>
        <dsp:cNvPr id="0" name=""/>
        <dsp:cNvSpPr/>
      </dsp:nvSpPr>
      <dsp:spPr>
        <a:xfrm>
          <a:off x="242817" y="3192322"/>
          <a:ext cx="441485" cy="4414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B97AD-13F4-4E7B-A29B-72573E10C391}">
      <dsp:nvSpPr>
        <dsp:cNvPr id="0" name=""/>
        <dsp:cNvSpPr/>
      </dsp:nvSpPr>
      <dsp:spPr>
        <a:xfrm>
          <a:off x="927120" y="3011714"/>
          <a:ext cx="4254479" cy="802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53" tIns="84953" rIns="84953" bIns="84953" numCol="1" spcCol="1270" anchor="ctr" anchorCtr="0">
          <a:noAutofit/>
        </a:bodyPr>
        <a:lstStyle/>
        <a:p>
          <a:pPr marL="0" lvl="0" indent="0" algn="l" defTabSz="800100">
            <a:lnSpc>
              <a:spcPct val="100000"/>
            </a:lnSpc>
            <a:spcBef>
              <a:spcPct val="0"/>
            </a:spcBef>
            <a:spcAft>
              <a:spcPct val="35000"/>
            </a:spcAft>
            <a:buNone/>
          </a:pPr>
          <a:r>
            <a:rPr lang="en-US" sz="1800" b="1" kern="1200"/>
            <a:t>Increase motivation and participation.</a:t>
          </a:r>
        </a:p>
      </dsp:txBody>
      <dsp:txXfrm>
        <a:off x="927120" y="3011714"/>
        <a:ext cx="4254479" cy="802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7963D-F62B-43DC-B40F-A58A77B9F84E}">
      <dsp:nvSpPr>
        <dsp:cNvPr id="0" name=""/>
        <dsp:cNvSpPr/>
      </dsp:nvSpPr>
      <dsp:spPr>
        <a:xfrm>
          <a:off x="0" y="53749"/>
          <a:ext cx="5181600" cy="8557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A6466-1439-4745-92B1-0E0157799046}">
      <dsp:nvSpPr>
        <dsp:cNvPr id="0" name=""/>
        <dsp:cNvSpPr/>
      </dsp:nvSpPr>
      <dsp:spPr>
        <a:xfrm>
          <a:off x="258852" y="194223"/>
          <a:ext cx="470640" cy="470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62145-B775-4472-AD5A-B63D0A0E5D6A}">
      <dsp:nvSpPr>
        <dsp:cNvPr id="0" name=""/>
        <dsp:cNvSpPr/>
      </dsp:nvSpPr>
      <dsp:spPr>
        <a:xfrm>
          <a:off x="988345" y="1688"/>
          <a:ext cx="4193254" cy="85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563" tIns="90563" rIns="90563" bIns="90563" numCol="1" spcCol="1270" anchor="ctr" anchorCtr="0">
          <a:noAutofit/>
        </a:bodyPr>
        <a:lstStyle/>
        <a:p>
          <a:pPr marL="0" lvl="0" indent="0" algn="l" defTabSz="844550">
            <a:lnSpc>
              <a:spcPct val="100000"/>
            </a:lnSpc>
            <a:spcBef>
              <a:spcPct val="0"/>
            </a:spcBef>
            <a:spcAft>
              <a:spcPct val="35000"/>
            </a:spcAft>
            <a:buNone/>
          </a:pPr>
          <a:r>
            <a:rPr lang="en-US" sz="1900" kern="1200"/>
            <a:t>Learning through teamwork and communication</a:t>
          </a:r>
        </a:p>
      </dsp:txBody>
      <dsp:txXfrm>
        <a:off x="988345" y="1688"/>
        <a:ext cx="4193254" cy="855710"/>
      </dsp:txXfrm>
    </dsp:sp>
    <dsp:sp modelId="{B57CD7E6-D42B-4264-899B-EEA8F9D84896}">
      <dsp:nvSpPr>
        <dsp:cNvPr id="0" name=""/>
        <dsp:cNvSpPr/>
      </dsp:nvSpPr>
      <dsp:spPr>
        <a:xfrm>
          <a:off x="0" y="1071326"/>
          <a:ext cx="5181600" cy="8557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E4604F-106F-4559-83A3-617FA5947162}">
      <dsp:nvSpPr>
        <dsp:cNvPr id="0" name=""/>
        <dsp:cNvSpPr/>
      </dsp:nvSpPr>
      <dsp:spPr>
        <a:xfrm>
          <a:off x="258852" y="1263860"/>
          <a:ext cx="470640" cy="470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ED9969-DB4D-4AB4-AB74-AA73810BB780}">
      <dsp:nvSpPr>
        <dsp:cNvPr id="0" name=""/>
        <dsp:cNvSpPr/>
      </dsp:nvSpPr>
      <dsp:spPr>
        <a:xfrm>
          <a:off x="988345" y="1071326"/>
          <a:ext cx="4193254" cy="85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563" tIns="90563" rIns="90563" bIns="90563" numCol="1" spcCol="1270" anchor="ctr" anchorCtr="0">
          <a:noAutofit/>
        </a:bodyPr>
        <a:lstStyle/>
        <a:p>
          <a:pPr marL="0" lvl="0" indent="0" algn="l" defTabSz="844550">
            <a:lnSpc>
              <a:spcPct val="100000"/>
            </a:lnSpc>
            <a:spcBef>
              <a:spcPct val="0"/>
            </a:spcBef>
            <a:spcAft>
              <a:spcPct val="35000"/>
            </a:spcAft>
            <a:buNone/>
          </a:pPr>
          <a:r>
            <a:rPr lang="en-US" sz="1900" kern="1200"/>
            <a:t>Shown to improve understanding and retention</a:t>
          </a:r>
        </a:p>
      </dsp:txBody>
      <dsp:txXfrm>
        <a:off x="988345" y="1071326"/>
        <a:ext cx="4193254" cy="855710"/>
      </dsp:txXfrm>
    </dsp:sp>
    <dsp:sp modelId="{BA10BEBD-8C43-4099-9C4C-ACE6E4A7D0A6}">
      <dsp:nvSpPr>
        <dsp:cNvPr id="0" name=""/>
        <dsp:cNvSpPr/>
      </dsp:nvSpPr>
      <dsp:spPr>
        <a:xfrm>
          <a:off x="0" y="2140963"/>
          <a:ext cx="5181600" cy="8557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5270B-74DA-40DB-9B05-AC2142F2559B}">
      <dsp:nvSpPr>
        <dsp:cNvPr id="0" name=""/>
        <dsp:cNvSpPr/>
      </dsp:nvSpPr>
      <dsp:spPr>
        <a:xfrm>
          <a:off x="258852" y="2333498"/>
          <a:ext cx="470640" cy="470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0C3A9-A3D2-4A45-B7D3-6DDE4C6176FF}">
      <dsp:nvSpPr>
        <dsp:cNvPr id="0" name=""/>
        <dsp:cNvSpPr/>
      </dsp:nvSpPr>
      <dsp:spPr>
        <a:xfrm>
          <a:off x="988345" y="2140963"/>
          <a:ext cx="4193254" cy="85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563" tIns="90563" rIns="90563" bIns="90563" numCol="1" spcCol="1270" anchor="ctr" anchorCtr="0">
          <a:noAutofit/>
        </a:bodyPr>
        <a:lstStyle/>
        <a:p>
          <a:pPr marL="0" lvl="0" indent="0" algn="l" defTabSz="844550">
            <a:lnSpc>
              <a:spcPct val="100000"/>
            </a:lnSpc>
            <a:spcBef>
              <a:spcPct val="0"/>
            </a:spcBef>
            <a:spcAft>
              <a:spcPct val="35000"/>
            </a:spcAft>
            <a:buNone/>
          </a:pPr>
          <a:r>
            <a:rPr lang="en-US" sz="1900" kern="1200"/>
            <a:t>Multiplayer games increase engagement</a:t>
          </a:r>
        </a:p>
      </dsp:txBody>
      <dsp:txXfrm>
        <a:off x="988345" y="2140963"/>
        <a:ext cx="4193254" cy="855710"/>
      </dsp:txXfrm>
    </dsp:sp>
    <dsp:sp modelId="{BB46FB4F-EFAE-45B1-9458-A941A89E5C49}">
      <dsp:nvSpPr>
        <dsp:cNvPr id="0" name=""/>
        <dsp:cNvSpPr/>
      </dsp:nvSpPr>
      <dsp:spPr>
        <a:xfrm>
          <a:off x="0" y="3210601"/>
          <a:ext cx="5181600" cy="8557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A71D7-C2CA-4B3F-9C75-56B9E164BDC3}">
      <dsp:nvSpPr>
        <dsp:cNvPr id="0" name=""/>
        <dsp:cNvSpPr/>
      </dsp:nvSpPr>
      <dsp:spPr>
        <a:xfrm>
          <a:off x="258852" y="3403136"/>
          <a:ext cx="470640" cy="470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CA946F-02E7-4E59-82B9-502D001D0BA3}">
      <dsp:nvSpPr>
        <dsp:cNvPr id="0" name=""/>
        <dsp:cNvSpPr/>
      </dsp:nvSpPr>
      <dsp:spPr>
        <a:xfrm>
          <a:off x="988345" y="3210601"/>
          <a:ext cx="4193254" cy="85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563" tIns="90563" rIns="90563" bIns="90563" numCol="1" spcCol="1270" anchor="ctr" anchorCtr="0">
          <a:noAutofit/>
        </a:bodyPr>
        <a:lstStyle/>
        <a:p>
          <a:pPr marL="0" lvl="0" indent="0" algn="l" defTabSz="844550">
            <a:lnSpc>
              <a:spcPct val="100000"/>
            </a:lnSpc>
            <a:spcBef>
              <a:spcPct val="0"/>
            </a:spcBef>
            <a:spcAft>
              <a:spcPct val="35000"/>
            </a:spcAft>
            <a:buNone/>
          </a:pPr>
          <a:r>
            <a:rPr lang="en-US" sz="1900" kern="1200"/>
            <a:t>Often not tightly integrated with programming logic</a:t>
          </a:r>
        </a:p>
      </dsp:txBody>
      <dsp:txXfrm>
        <a:off x="988345" y="3210601"/>
        <a:ext cx="4193254" cy="855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81285-4D5F-488D-8C2B-DBD5C5E220D2}">
      <dsp:nvSpPr>
        <dsp:cNvPr id="0" name=""/>
        <dsp:cNvSpPr/>
      </dsp:nvSpPr>
      <dsp:spPr>
        <a:xfrm>
          <a:off x="0" y="496"/>
          <a:ext cx="5181600" cy="11620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FDDED-3DFE-4089-86FF-69160549DB42}">
      <dsp:nvSpPr>
        <dsp:cNvPr id="0" name=""/>
        <dsp:cNvSpPr/>
      </dsp:nvSpPr>
      <dsp:spPr>
        <a:xfrm>
          <a:off x="351505" y="261947"/>
          <a:ext cx="639101" cy="639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FAD0CE-ACCB-4156-872E-7A4BB832932E}">
      <dsp:nvSpPr>
        <dsp:cNvPr id="0" name=""/>
        <dsp:cNvSpPr/>
      </dsp:nvSpPr>
      <dsp:spPr>
        <a:xfrm>
          <a:off x="1342112" y="496"/>
          <a:ext cx="3839487" cy="116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79" tIns="122979" rIns="122979" bIns="122979" numCol="1" spcCol="1270" anchor="ctr" anchorCtr="0">
          <a:noAutofit/>
        </a:bodyPr>
        <a:lstStyle/>
        <a:p>
          <a:pPr marL="0" lvl="0" indent="0" algn="l" defTabSz="800100">
            <a:lnSpc>
              <a:spcPct val="100000"/>
            </a:lnSpc>
            <a:spcBef>
              <a:spcPct val="0"/>
            </a:spcBef>
            <a:spcAft>
              <a:spcPct val="35000"/>
            </a:spcAft>
            <a:buNone/>
          </a:pPr>
          <a:r>
            <a:rPr lang="en-US" sz="1800" kern="1200"/>
            <a:t>Mostly single-player or large groups</a:t>
          </a:r>
        </a:p>
      </dsp:txBody>
      <dsp:txXfrm>
        <a:off x="1342112" y="496"/>
        <a:ext cx="3839487" cy="1162001"/>
      </dsp:txXfrm>
    </dsp:sp>
    <dsp:sp modelId="{8277F458-C8EE-4F11-8778-DF9C9DB8F9AA}">
      <dsp:nvSpPr>
        <dsp:cNvPr id="0" name=""/>
        <dsp:cNvSpPr/>
      </dsp:nvSpPr>
      <dsp:spPr>
        <a:xfrm>
          <a:off x="0" y="1452999"/>
          <a:ext cx="5181600" cy="11620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D20A3-96CB-4E92-BB0D-11A973B69B2F}">
      <dsp:nvSpPr>
        <dsp:cNvPr id="0" name=""/>
        <dsp:cNvSpPr/>
      </dsp:nvSpPr>
      <dsp:spPr>
        <a:xfrm>
          <a:off x="351505" y="1714449"/>
          <a:ext cx="639101" cy="639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E385D6-A689-4925-9312-3F06C1FEC89F}">
      <dsp:nvSpPr>
        <dsp:cNvPr id="0" name=""/>
        <dsp:cNvSpPr/>
      </dsp:nvSpPr>
      <dsp:spPr>
        <a:xfrm>
          <a:off x="1342112" y="1452999"/>
          <a:ext cx="3839487" cy="116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79" tIns="122979" rIns="122979" bIns="122979" numCol="1" spcCol="1270" anchor="ctr" anchorCtr="0">
          <a:noAutofit/>
        </a:bodyPr>
        <a:lstStyle/>
        <a:p>
          <a:pPr marL="0" lvl="0" indent="0" algn="l" defTabSz="800100">
            <a:lnSpc>
              <a:spcPct val="100000"/>
            </a:lnSpc>
            <a:spcBef>
              <a:spcPct val="0"/>
            </a:spcBef>
            <a:spcAft>
              <a:spcPct val="35000"/>
            </a:spcAft>
            <a:buNone/>
          </a:pPr>
          <a:r>
            <a:rPr lang="en-US" sz="1800" kern="1200"/>
            <a:t>Limited real-time cooperation</a:t>
          </a:r>
        </a:p>
      </dsp:txBody>
      <dsp:txXfrm>
        <a:off x="1342112" y="1452999"/>
        <a:ext cx="3839487" cy="1162001"/>
      </dsp:txXfrm>
    </dsp:sp>
    <dsp:sp modelId="{347C45C9-9526-47B0-8B3C-A633D1C6C41E}">
      <dsp:nvSpPr>
        <dsp:cNvPr id="0" name=""/>
        <dsp:cNvSpPr/>
      </dsp:nvSpPr>
      <dsp:spPr>
        <a:xfrm>
          <a:off x="0" y="2905501"/>
          <a:ext cx="5181600" cy="11620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8113E-B961-440E-91BE-913DD1768BF1}">
      <dsp:nvSpPr>
        <dsp:cNvPr id="0" name=""/>
        <dsp:cNvSpPr/>
      </dsp:nvSpPr>
      <dsp:spPr>
        <a:xfrm>
          <a:off x="351505" y="3166951"/>
          <a:ext cx="639101" cy="6391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826CB-25B6-4C1A-88D0-034A1B2E2E4E}">
      <dsp:nvSpPr>
        <dsp:cNvPr id="0" name=""/>
        <dsp:cNvSpPr/>
      </dsp:nvSpPr>
      <dsp:spPr>
        <a:xfrm>
          <a:off x="1342112" y="2905501"/>
          <a:ext cx="3839487" cy="1162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79" tIns="122979" rIns="122979" bIns="122979" numCol="1" spcCol="1270" anchor="ctr" anchorCtr="0">
          <a:noAutofit/>
        </a:bodyPr>
        <a:lstStyle/>
        <a:p>
          <a:pPr marL="0" lvl="0" indent="0" algn="l" defTabSz="800100">
            <a:lnSpc>
              <a:spcPct val="100000"/>
            </a:lnSpc>
            <a:spcBef>
              <a:spcPct val="0"/>
            </a:spcBef>
            <a:spcAft>
              <a:spcPct val="35000"/>
            </a:spcAft>
            <a:buNone/>
          </a:pPr>
          <a:r>
            <a:rPr lang="en-US" sz="1800" kern="1200"/>
            <a:t>No integration of visual programming + escape rooms + co-op</a:t>
          </a:r>
        </a:p>
      </dsp:txBody>
      <dsp:txXfrm>
        <a:off x="1342112" y="2905501"/>
        <a:ext cx="3839487" cy="11620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5A55F8-BA54-4D05-AAC7-B92156219EA2}">
      <dsp:nvSpPr>
        <dsp:cNvPr id="0" name=""/>
        <dsp:cNvSpPr/>
      </dsp:nvSpPr>
      <dsp:spPr>
        <a:xfrm>
          <a:off x="0" y="91740"/>
          <a:ext cx="5181600" cy="1120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F2311-BA97-49BE-ADD2-C29AAFFEB934}">
      <dsp:nvSpPr>
        <dsp:cNvPr id="0" name=""/>
        <dsp:cNvSpPr/>
      </dsp:nvSpPr>
      <dsp:spPr>
        <a:xfrm>
          <a:off x="339062" y="252674"/>
          <a:ext cx="616478" cy="616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CFEC34-E6EE-47C7-9AA9-20892A450D28}">
      <dsp:nvSpPr>
        <dsp:cNvPr id="0" name=""/>
        <dsp:cNvSpPr/>
      </dsp:nvSpPr>
      <dsp:spPr>
        <a:xfrm>
          <a:off x="1294603" y="479"/>
          <a:ext cx="3886996" cy="1120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25" tIns="118625" rIns="118625" bIns="118625" numCol="1" spcCol="1270" anchor="ctr" anchorCtr="0">
          <a:noAutofit/>
        </a:bodyPr>
        <a:lstStyle/>
        <a:p>
          <a:pPr marL="0" lvl="0" indent="0" algn="l" defTabSz="889000">
            <a:lnSpc>
              <a:spcPct val="100000"/>
            </a:lnSpc>
            <a:spcBef>
              <a:spcPct val="0"/>
            </a:spcBef>
            <a:spcAft>
              <a:spcPct val="35000"/>
            </a:spcAft>
            <a:buNone/>
          </a:pPr>
          <a:r>
            <a:rPr lang="en-CA" sz="2000" kern="1200"/>
            <a:t>3D Cooperative escape room game for team-based learning</a:t>
          </a:r>
          <a:endParaRPr lang="en-US" sz="2000" kern="1200"/>
        </a:p>
      </dsp:txBody>
      <dsp:txXfrm>
        <a:off x="1294603" y="479"/>
        <a:ext cx="3886996" cy="1120869"/>
      </dsp:txXfrm>
    </dsp:sp>
    <dsp:sp modelId="{AC70A802-856E-4993-B9A6-649BC1717A31}">
      <dsp:nvSpPr>
        <dsp:cNvPr id="0" name=""/>
        <dsp:cNvSpPr/>
      </dsp:nvSpPr>
      <dsp:spPr>
        <a:xfrm>
          <a:off x="0" y="1401565"/>
          <a:ext cx="5181600" cy="1120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04AF6-5C2D-428F-9687-4939D9577123}">
      <dsp:nvSpPr>
        <dsp:cNvPr id="0" name=""/>
        <dsp:cNvSpPr/>
      </dsp:nvSpPr>
      <dsp:spPr>
        <a:xfrm>
          <a:off x="339062" y="1653760"/>
          <a:ext cx="616478" cy="616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528C38-6318-49C4-BEE5-23F301AD0139}">
      <dsp:nvSpPr>
        <dsp:cNvPr id="0" name=""/>
        <dsp:cNvSpPr/>
      </dsp:nvSpPr>
      <dsp:spPr>
        <a:xfrm>
          <a:off x="1294603" y="1401565"/>
          <a:ext cx="3886996" cy="1120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25" tIns="118625" rIns="118625" bIns="118625" numCol="1" spcCol="1270" anchor="ctr" anchorCtr="0">
          <a:noAutofit/>
        </a:bodyPr>
        <a:lstStyle/>
        <a:p>
          <a:pPr marL="0" lvl="0" indent="0" algn="l" defTabSz="889000">
            <a:lnSpc>
              <a:spcPct val="100000"/>
            </a:lnSpc>
            <a:spcBef>
              <a:spcPct val="0"/>
            </a:spcBef>
            <a:spcAft>
              <a:spcPct val="35000"/>
            </a:spcAft>
            <a:buNone/>
          </a:pPr>
          <a:r>
            <a:rPr lang="en-CA" sz="2000" kern="1200"/>
            <a:t>Use smartphone controlled VPL for accessibility</a:t>
          </a:r>
          <a:endParaRPr lang="en-US" sz="2000" kern="1200"/>
        </a:p>
      </dsp:txBody>
      <dsp:txXfrm>
        <a:off x="1294603" y="1401565"/>
        <a:ext cx="3886996" cy="1120869"/>
      </dsp:txXfrm>
    </dsp:sp>
    <dsp:sp modelId="{88254953-24DE-41A8-A7EA-4EB715E76EC0}">
      <dsp:nvSpPr>
        <dsp:cNvPr id="0" name=""/>
        <dsp:cNvSpPr/>
      </dsp:nvSpPr>
      <dsp:spPr>
        <a:xfrm>
          <a:off x="0" y="2802651"/>
          <a:ext cx="5181600" cy="112086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56292-A815-4497-920E-919269B641AC}">
      <dsp:nvSpPr>
        <dsp:cNvPr id="0" name=""/>
        <dsp:cNvSpPr/>
      </dsp:nvSpPr>
      <dsp:spPr>
        <a:xfrm>
          <a:off x="339062" y="3054847"/>
          <a:ext cx="616478" cy="6164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26B115-3504-462F-B2E7-F8CDA8DB128B}">
      <dsp:nvSpPr>
        <dsp:cNvPr id="0" name=""/>
        <dsp:cNvSpPr/>
      </dsp:nvSpPr>
      <dsp:spPr>
        <a:xfrm>
          <a:off x="1294603" y="2802651"/>
          <a:ext cx="3886996" cy="1120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625" tIns="118625" rIns="118625" bIns="118625" numCol="1" spcCol="1270" anchor="ctr" anchorCtr="0">
          <a:noAutofit/>
        </a:bodyPr>
        <a:lstStyle/>
        <a:p>
          <a:pPr marL="0" lvl="0" indent="0" algn="l" defTabSz="889000">
            <a:lnSpc>
              <a:spcPct val="100000"/>
            </a:lnSpc>
            <a:spcBef>
              <a:spcPct val="0"/>
            </a:spcBef>
            <a:spcAft>
              <a:spcPct val="35000"/>
            </a:spcAft>
            <a:buNone/>
          </a:pPr>
          <a:r>
            <a:rPr lang="en-CA" sz="2000" kern="1200"/>
            <a:t>Gradual and logical introduction of programming concepts</a:t>
          </a:r>
          <a:endParaRPr lang="en-US" sz="2000" kern="1200"/>
        </a:p>
      </dsp:txBody>
      <dsp:txXfrm>
        <a:off x="1294603" y="2802651"/>
        <a:ext cx="3886996" cy="11208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F6F80-034E-435D-8F7B-0D3792DEE55D}">
      <dsp:nvSpPr>
        <dsp:cNvPr id="0" name=""/>
        <dsp:cNvSpPr/>
      </dsp:nvSpPr>
      <dsp:spPr>
        <a:xfrm>
          <a:off x="3027" y="973619"/>
          <a:ext cx="2161395" cy="137248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A9FF777-A675-4ACC-B57B-0DFD1EFA6BD4}">
      <dsp:nvSpPr>
        <dsp:cNvPr id="0" name=""/>
        <dsp:cNvSpPr/>
      </dsp:nvSpPr>
      <dsp:spPr>
        <a:xfrm>
          <a:off x="243182" y="1201766"/>
          <a:ext cx="2161395" cy="1372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Teach basics of programming and computer science to teenagers and beginners</a:t>
          </a:r>
        </a:p>
      </dsp:txBody>
      <dsp:txXfrm>
        <a:off x="283381" y="1241965"/>
        <a:ext cx="2080997" cy="1292087"/>
      </dsp:txXfrm>
    </dsp:sp>
    <dsp:sp modelId="{61F1A9DF-6BA3-4F18-84DE-E3D58B5927D1}">
      <dsp:nvSpPr>
        <dsp:cNvPr id="0" name=""/>
        <dsp:cNvSpPr/>
      </dsp:nvSpPr>
      <dsp:spPr>
        <a:xfrm>
          <a:off x="2644732" y="973619"/>
          <a:ext cx="2161395" cy="137248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DC8587A-26D1-4563-83E5-8764E79A31A1}">
      <dsp:nvSpPr>
        <dsp:cNvPr id="0" name=""/>
        <dsp:cNvSpPr/>
      </dsp:nvSpPr>
      <dsp:spPr>
        <a:xfrm>
          <a:off x="2884887" y="1201766"/>
          <a:ext cx="2161395" cy="1372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Lower the barrier of programming</a:t>
          </a:r>
        </a:p>
      </dsp:txBody>
      <dsp:txXfrm>
        <a:off x="2925086" y="1241965"/>
        <a:ext cx="2080997" cy="1292087"/>
      </dsp:txXfrm>
    </dsp:sp>
    <dsp:sp modelId="{EB882492-44BA-463F-91DA-CCD0B2550F0A}">
      <dsp:nvSpPr>
        <dsp:cNvPr id="0" name=""/>
        <dsp:cNvSpPr/>
      </dsp:nvSpPr>
      <dsp:spPr>
        <a:xfrm>
          <a:off x="5286437" y="973619"/>
          <a:ext cx="2161395" cy="137248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CCE790-D66E-4964-ADDD-1D177BF25BD6}">
      <dsp:nvSpPr>
        <dsp:cNvPr id="0" name=""/>
        <dsp:cNvSpPr/>
      </dsp:nvSpPr>
      <dsp:spPr>
        <a:xfrm>
          <a:off x="5526592" y="1201766"/>
          <a:ext cx="2161395" cy="1372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Easily set up almost anywhere</a:t>
          </a:r>
        </a:p>
      </dsp:txBody>
      <dsp:txXfrm>
        <a:off x="5566791" y="1241965"/>
        <a:ext cx="2080997" cy="1292087"/>
      </dsp:txXfrm>
    </dsp:sp>
    <dsp:sp modelId="{B55E700D-0BC8-4FAE-B82F-00F6812E8FF6}">
      <dsp:nvSpPr>
        <dsp:cNvPr id="0" name=""/>
        <dsp:cNvSpPr/>
      </dsp:nvSpPr>
      <dsp:spPr>
        <a:xfrm>
          <a:off x="7928142" y="973619"/>
          <a:ext cx="2161395" cy="137248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62DC0EF-2246-4A72-A152-2EF0369FD330}">
      <dsp:nvSpPr>
        <dsp:cNvPr id="0" name=""/>
        <dsp:cNvSpPr/>
      </dsp:nvSpPr>
      <dsp:spPr>
        <a:xfrm>
          <a:off x="8168297" y="1201766"/>
          <a:ext cx="2161395" cy="13724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Increase engagement and retention</a:t>
          </a:r>
        </a:p>
      </dsp:txBody>
      <dsp:txXfrm>
        <a:off x="8208496" y="1241965"/>
        <a:ext cx="2080997" cy="12920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B9029-9D02-4FA9-8247-104E38F08214}">
      <dsp:nvSpPr>
        <dsp:cNvPr id="0" name=""/>
        <dsp:cNvSpPr/>
      </dsp:nvSpPr>
      <dsp:spPr>
        <a:xfrm>
          <a:off x="308796" y="2331"/>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rPr>
            <a:t>Accessibility</a:t>
          </a:r>
          <a:endParaRPr lang="en-US" sz="2400" kern="1200">
            <a:solidFill>
              <a:schemeClr val="tx1"/>
            </a:solidFill>
          </a:endParaRPr>
        </a:p>
      </dsp:txBody>
      <dsp:txXfrm>
        <a:off x="308796" y="2331"/>
        <a:ext cx="2173337" cy="1304002"/>
      </dsp:txXfrm>
    </dsp:sp>
    <dsp:sp modelId="{85F6D9C3-9C5D-49E4-B7D7-4189FAA46657}">
      <dsp:nvSpPr>
        <dsp:cNvPr id="0" name=""/>
        <dsp:cNvSpPr/>
      </dsp:nvSpPr>
      <dsp:spPr>
        <a:xfrm>
          <a:off x="2699466" y="2331"/>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rPr>
            <a:t>Performance</a:t>
          </a:r>
          <a:endParaRPr lang="en-US" sz="2400" kern="1200">
            <a:solidFill>
              <a:schemeClr val="tx1"/>
            </a:solidFill>
          </a:endParaRPr>
        </a:p>
      </dsp:txBody>
      <dsp:txXfrm>
        <a:off x="2699466" y="2331"/>
        <a:ext cx="2173337" cy="1304002"/>
      </dsp:txXfrm>
    </dsp:sp>
    <dsp:sp modelId="{7CBDAA53-4E0F-4AE8-B479-B6A37FB3BC63}">
      <dsp:nvSpPr>
        <dsp:cNvPr id="0" name=""/>
        <dsp:cNvSpPr/>
      </dsp:nvSpPr>
      <dsp:spPr>
        <a:xfrm>
          <a:off x="308796" y="1523667"/>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rPr>
            <a:t>Visual Programming Usability</a:t>
          </a:r>
          <a:endParaRPr lang="en-US" sz="2400" kern="1200">
            <a:solidFill>
              <a:schemeClr val="tx1"/>
            </a:solidFill>
          </a:endParaRPr>
        </a:p>
      </dsp:txBody>
      <dsp:txXfrm>
        <a:off x="308796" y="1523667"/>
        <a:ext cx="2173337" cy="1304002"/>
      </dsp:txXfrm>
    </dsp:sp>
    <dsp:sp modelId="{427743D6-ABE9-4BA0-A98B-26B3B8A8ECEF}">
      <dsp:nvSpPr>
        <dsp:cNvPr id="0" name=""/>
        <dsp:cNvSpPr/>
      </dsp:nvSpPr>
      <dsp:spPr>
        <a:xfrm>
          <a:off x="2699466" y="1523667"/>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a:solidFill>
                <a:schemeClr val="tx1"/>
              </a:solidFill>
            </a:rPr>
            <a:t>Cooperative Gameplay</a:t>
          </a:r>
          <a:endParaRPr lang="en-US" sz="2400" kern="1200">
            <a:solidFill>
              <a:schemeClr val="tx1"/>
            </a:solidFill>
          </a:endParaRPr>
        </a:p>
      </dsp:txBody>
      <dsp:txXfrm>
        <a:off x="2699466" y="1523667"/>
        <a:ext cx="2173337" cy="1304002"/>
      </dsp:txXfrm>
    </dsp:sp>
    <dsp:sp modelId="{62E01DDF-F51C-4821-B4F8-3231A150DDB7}">
      <dsp:nvSpPr>
        <dsp:cNvPr id="0" name=""/>
        <dsp:cNvSpPr/>
      </dsp:nvSpPr>
      <dsp:spPr>
        <a:xfrm>
          <a:off x="308796" y="3045003"/>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rPr>
            <a:t>User Interface Usability </a:t>
          </a:r>
          <a:endParaRPr lang="en-US" sz="2400" kern="1200">
            <a:solidFill>
              <a:schemeClr val="tx1"/>
            </a:solidFill>
          </a:endParaRPr>
        </a:p>
      </dsp:txBody>
      <dsp:txXfrm>
        <a:off x="308796" y="3045003"/>
        <a:ext cx="2173337" cy="1304002"/>
      </dsp:txXfrm>
    </dsp:sp>
    <dsp:sp modelId="{1108F81F-134E-4153-A70D-ECF63A2FA90A}">
      <dsp:nvSpPr>
        <dsp:cNvPr id="0" name=""/>
        <dsp:cNvSpPr/>
      </dsp:nvSpPr>
      <dsp:spPr>
        <a:xfrm>
          <a:off x="2699466" y="3045003"/>
          <a:ext cx="2173337" cy="13040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tx1"/>
              </a:solidFill>
            </a:rPr>
            <a:t>Progressive Difficulty</a:t>
          </a:r>
        </a:p>
      </dsp:txBody>
      <dsp:txXfrm>
        <a:off x="2699466" y="3045003"/>
        <a:ext cx="2173337" cy="13040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“Good afternoon everyone. Before we start, let me ask you a question:</a:t>
            </a:r>
            <a:br>
              <a:rPr lang="en-US" i="1"/>
            </a:br>
            <a:r>
              <a:rPr lang="en-US" i="1"/>
              <a:t>How many of you learned programming alone, sitting in front of a screen?”</a:t>
            </a:r>
            <a:br>
              <a:rPr lang="en-US"/>
            </a:br>
            <a:r>
              <a:rPr lang="en-US" i="1"/>
              <a:t>(pause for reaction)</a:t>
            </a:r>
            <a:br>
              <a:rPr lang="en-US"/>
            </a:br>
            <a:r>
              <a:rPr lang="en-US" i="1"/>
              <a:t>My name is Elias, this is my partner Daniel, and today we’ll present </a:t>
            </a:r>
            <a:r>
              <a:rPr lang="en-US" b="1" i="1"/>
              <a:t>Code Escape Together</a:t>
            </a:r>
            <a:r>
              <a:rPr lang="en-US" i="1"/>
              <a:t> — a 3D cooperative escape room game that is designed to help teenagers learn programming and encourage teamplay.</a:t>
            </a:r>
            <a:endParaRPr lang="en-US"/>
          </a:p>
          <a:p>
            <a:endParaRPr lang="en-US"/>
          </a:p>
        </p:txBody>
      </p:sp>
      <p:sp>
        <p:nvSpPr>
          <p:cNvPr id="4" name="Slide Number Placeholder 3"/>
          <p:cNvSpPr>
            <a:spLocks noGrp="1"/>
          </p:cNvSpPr>
          <p:nvPr>
            <p:ph type="sldNum" sz="quarter" idx="5"/>
          </p:nvPr>
        </p:nvSpPr>
        <p:spPr/>
        <p:txBody>
          <a:bodyPr/>
          <a:lstStyle/>
          <a:p>
            <a:fld id="{23C058E0-0852-DB43-83D6-BD76659FF1D8}" type="slidenum">
              <a:rPr lang="en-US" smtClean="0"/>
              <a:t>1</a:t>
            </a:fld>
            <a:endParaRPr lang="en-US"/>
          </a:p>
        </p:txBody>
      </p:sp>
    </p:spTree>
    <p:extLst>
      <p:ext uri="{BB962C8B-B14F-4D97-AF65-F5344CB8AC3E}">
        <p14:creationId xmlns:p14="http://schemas.microsoft.com/office/powerpoint/2010/main" val="3868881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C058E0-0852-DB43-83D6-BD76659FF1D8}" type="slidenum">
              <a:rPr lang="en-US" smtClean="0"/>
              <a:t>12</a:t>
            </a:fld>
            <a:endParaRPr lang="en-US"/>
          </a:p>
        </p:txBody>
      </p:sp>
    </p:spTree>
    <p:extLst>
      <p:ext uri="{BB962C8B-B14F-4D97-AF65-F5344CB8AC3E}">
        <p14:creationId xmlns:p14="http://schemas.microsoft.com/office/powerpoint/2010/main" val="71594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Image illustrates </a:t>
            </a:r>
            <a:r>
              <a:rPr lang="en-CA" b="1"/>
              <a:t>HOW CO-OP </a:t>
            </a:r>
            <a:r>
              <a:rPr lang="en-CA" b="0"/>
              <a:t>will be implemented in the game and </a:t>
            </a:r>
            <a:r>
              <a:rPr lang="en-CA" b="1"/>
              <a:t>NOT </a:t>
            </a:r>
            <a:r>
              <a:rPr lang="en-CA" b="0"/>
              <a:t>how the logic works</a:t>
            </a:r>
            <a:endParaRPr lang="en-US" b="0"/>
          </a:p>
        </p:txBody>
      </p:sp>
      <p:sp>
        <p:nvSpPr>
          <p:cNvPr id="4" name="Slide Number Placeholder 3"/>
          <p:cNvSpPr>
            <a:spLocks noGrp="1"/>
          </p:cNvSpPr>
          <p:nvPr>
            <p:ph type="sldNum" sz="quarter" idx="5"/>
          </p:nvPr>
        </p:nvSpPr>
        <p:spPr/>
        <p:txBody>
          <a:bodyPr/>
          <a:lstStyle/>
          <a:p>
            <a:fld id="{23C058E0-0852-DB43-83D6-BD76659FF1D8}" type="slidenum">
              <a:rPr lang="en-US" smtClean="0"/>
              <a:t>15</a:t>
            </a:fld>
            <a:endParaRPr lang="en-US"/>
          </a:p>
        </p:txBody>
      </p:sp>
    </p:spTree>
    <p:extLst>
      <p:ext uri="{BB962C8B-B14F-4D97-AF65-F5344CB8AC3E}">
        <p14:creationId xmlns:p14="http://schemas.microsoft.com/office/powerpoint/2010/main" val="381090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9CFE0-B1DC-D280-96F0-CB897DCB7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2D9CC-8B1D-52B0-B87C-AEC0A76777F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A2BF0FB-C394-1BDA-6BA2-856FC4DB65A0}"/>
              </a:ext>
            </a:extLst>
          </p:cNvPr>
          <p:cNvSpPr>
            <a:spLocks noGrp="1"/>
          </p:cNvSpPr>
          <p:nvPr>
            <p:ph type="body" idx="1"/>
          </p:nvPr>
        </p:nvSpPr>
        <p:spPr/>
        <p:txBody>
          <a:bodyPr/>
          <a:lstStyle/>
          <a:p>
            <a:r>
              <a:rPr lang="en-US"/>
              <a:t>First, the research phase, before starting to build the game, some work was needed to research and learn the Unity Engine, we’ve chosen Unity since it provides</a:t>
            </a:r>
          </a:p>
          <a:p>
            <a:r>
              <a:rPr lang="en-US"/>
              <a:t>cross platform support, uses C# which we already know and has plenty of tools to make our vision of the game into a real game.</a:t>
            </a:r>
          </a:p>
          <a:p>
            <a:endParaRPr lang="en-US"/>
          </a:p>
          <a:p>
            <a:r>
              <a:rPr lang="en-US"/>
              <a:t>For communicating between the devices, we’ve chosen a library named Mirror, Mirror support the locally hosted servers with the computer being a server instead of an external server, which has P2P characteristics.</a:t>
            </a:r>
          </a:p>
          <a:p>
            <a:endParaRPr lang="en-US"/>
          </a:p>
          <a:p>
            <a:r>
              <a:rPr lang="en-US"/>
              <a:t>After that, we researched how visual programming languages work to understand how we should design the VPL language that the game will use.</a:t>
            </a:r>
          </a:p>
          <a:p>
            <a:r>
              <a:rPr lang="en-US"/>
              <a:t>For example, one of the challenges of VPLs, is scalability. As programs grow, the number of blocks can become more difficult to manage and understand. </a:t>
            </a:r>
          </a:p>
          <a:p>
            <a:r>
              <a:rPr lang="en-US"/>
              <a:t>We looked at existing solutions such as Scratch and </a:t>
            </a:r>
            <a:r>
              <a:rPr lang="en-US" err="1"/>
              <a:t>Blockly</a:t>
            </a:r>
            <a:r>
              <a:rPr lang="en-US"/>
              <a:t> and how they are designed around clear visual patterns.</a:t>
            </a:r>
          </a:p>
          <a:p>
            <a:endParaRPr lang="en-US"/>
          </a:p>
          <a:p>
            <a:endParaRPr lang="en-US"/>
          </a:p>
        </p:txBody>
      </p:sp>
      <p:sp>
        <p:nvSpPr>
          <p:cNvPr id="4" name="Slide Number Placeholder 3">
            <a:extLst>
              <a:ext uri="{FF2B5EF4-FFF2-40B4-BE49-F238E27FC236}">
                <a16:creationId xmlns:a16="http://schemas.microsoft.com/office/drawing/2014/main" id="{AAAB5182-2673-E950-CA47-20297A7824FD}"/>
              </a:ext>
            </a:extLst>
          </p:cNvPr>
          <p:cNvSpPr>
            <a:spLocks noGrp="1"/>
          </p:cNvSpPr>
          <p:nvPr>
            <p:ph type="sldNum" sz="quarter" idx="5"/>
          </p:nvPr>
        </p:nvSpPr>
        <p:spPr/>
        <p:txBody>
          <a:bodyPr/>
          <a:lstStyle/>
          <a:p>
            <a:fld id="{23C058E0-0852-DB43-83D6-BD76659FF1D8}" type="slidenum">
              <a:rPr lang="en-US" smtClean="0"/>
              <a:t>16</a:t>
            </a:fld>
            <a:endParaRPr lang="en-US"/>
          </a:p>
        </p:txBody>
      </p:sp>
    </p:spTree>
    <p:extLst>
      <p:ext uri="{BB962C8B-B14F-4D97-AF65-F5344CB8AC3E}">
        <p14:creationId xmlns:p14="http://schemas.microsoft.com/office/powerpoint/2010/main" val="207793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0D426-78A1-2194-D3F9-46CEEF50EF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2276AD-5AC9-D994-1F98-62DDE0F733F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47FB3B-2275-7380-0FA6-0F27CE69DFE5}"/>
              </a:ext>
            </a:extLst>
          </p:cNvPr>
          <p:cNvSpPr>
            <a:spLocks noGrp="1"/>
          </p:cNvSpPr>
          <p:nvPr>
            <p:ph type="body" idx="1"/>
          </p:nvPr>
        </p:nvSpPr>
        <p:spPr/>
        <p:txBody>
          <a:bodyPr/>
          <a:lstStyle/>
          <a:p>
            <a:r>
              <a:rPr lang="en-US"/>
              <a:t>For the development we’ll use the Agile methodology, that is, managing the project in sprints and making iterations until the project is complete.</a:t>
            </a:r>
          </a:p>
          <a:p>
            <a:r>
              <a:rPr lang="en-US"/>
              <a:t>In each sprint, we’ll discuss the changes and issues together and plan for the future.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Developing the game will focus on the following main steps:</a:t>
            </a:r>
          </a:p>
          <a:p>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The first step, making a base project in Unity using the Mirror library to see how it works and successfully communicating between two devices.</a:t>
            </a:r>
          </a:p>
          <a:p>
            <a:pPr rtl="0"/>
            <a:r>
              <a:rPr lang="en-US" sz="1200" kern="1200">
                <a:solidFill>
                  <a:schemeClr val="tx1"/>
                </a:solidFill>
                <a:effectLst/>
                <a:latin typeface="+mn-lt"/>
                <a:ea typeface="+mn-ea"/>
                <a:cs typeface="+mn-cs"/>
              </a:rPr>
              <a:t>Then designing the menus of the game, deciding what each part will have.</a:t>
            </a:r>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Afterwards, making the VPL system with what we learned about them in the research phase.</a:t>
            </a:r>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We of course would need a player system for the two players and some proof-of-concept level to see that things click together with an escape room system.</a:t>
            </a:r>
          </a:p>
          <a:p>
            <a:pPr rtl="0"/>
            <a:endParaRPr lang="en-US" sz="1200" kern="1200">
              <a:solidFill>
                <a:schemeClr val="tx1"/>
              </a:solidFill>
              <a:effectLst/>
              <a:latin typeface="+mn-lt"/>
              <a:ea typeface="+mn-ea"/>
              <a:cs typeface="+mn-cs"/>
            </a:endParaRPr>
          </a:p>
          <a:p>
            <a:pPr rtl="0"/>
            <a:r>
              <a:rPr lang="en-US" sz="1200" kern="1200">
                <a:solidFill>
                  <a:schemeClr val="tx1"/>
                </a:solidFill>
                <a:effectLst/>
                <a:latin typeface="+mn-lt"/>
                <a:ea typeface="+mn-ea"/>
                <a:cs typeface="+mn-cs"/>
              </a:rPr>
              <a:t>And for some gamification sprinkled in, a scoring system.</a:t>
            </a:r>
          </a:p>
          <a:p>
            <a:pPr rtl="0"/>
            <a:endParaRPr lang="en-US" sz="1200" kern="1200">
              <a:solidFill>
                <a:schemeClr val="tx1"/>
              </a:solidFill>
              <a:effectLst/>
              <a:latin typeface="+mn-lt"/>
              <a:ea typeface="+mn-ea"/>
              <a:cs typeface="+mn-cs"/>
            </a:endParaRPr>
          </a:p>
          <a:p>
            <a:pPr rtl="0"/>
            <a:endParaRPr lang="en-US" sz="1200" kern="1200">
              <a:solidFill>
                <a:schemeClr val="tx1"/>
              </a:solidFill>
              <a:effectLst/>
              <a:latin typeface="+mn-lt"/>
              <a:ea typeface="+mn-ea"/>
              <a:cs typeface="+mn-cs"/>
            </a:endParaRPr>
          </a:p>
          <a:p>
            <a:pPr rtl="0"/>
            <a:endParaRPr lang="en-US"/>
          </a:p>
        </p:txBody>
      </p:sp>
      <p:sp>
        <p:nvSpPr>
          <p:cNvPr id="4" name="Slide Number Placeholder 3">
            <a:extLst>
              <a:ext uri="{FF2B5EF4-FFF2-40B4-BE49-F238E27FC236}">
                <a16:creationId xmlns:a16="http://schemas.microsoft.com/office/drawing/2014/main" id="{1E9FEC1C-F0AB-A4F6-581C-7C158CDF32C0}"/>
              </a:ext>
            </a:extLst>
          </p:cNvPr>
          <p:cNvSpPr>
            <a:spLocks noGrp="1"/>
          </p:cNvSpPr>
          <p:nvPr>
            <p:ph type="sldNum" sz="quarter" idx="5"/>
          </p:nvPr>
        </p:nvSpPr>
        <p:spPr/>
        <p:txBody>
          <a:bodyPr/>
          <a:lstStyle/>
          <a:p>
            <a:fld id="{23C058E0-0852-DB43-83D6-BD76659FF1D8}" type="slidenum">
              <a:rPr lang="en-US" smtClean="0"/>
              <a:t>17</a:t>
            </a:fld>
            <a:endParaRPr lang="en-US"/>
          </a:p>
        </p:txBody>
      </p:sp>
    </p:spTree>
    <p:extLst>
      <p:ext uri="{BB962C8B-B14F-4D97-AF65-F5344CB8AC3E}">
        <p14:creationId xmlns:p14="http://schemas.microsoft.com/office/powerpoint/2010/main" val="2589565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the evaluation, since the project is a game teenagers and beginners in programming, we will need to test the accessibility,</a:t>
            </a:r>
          </a:p>
          <a:p>
            <a:r>
              <a:rPr lang="en-US"/>
              <a:t>introducing the game to players with no programming background we will check how easy it is for them to use the game without explaining them too much.</a:t>
            </a:r>
          </a:p>
          <a:p>
            <a:r>
              <a:rPr lang="en-US"/>
              <a:t>Only actions, not how, “Do X” “Do Y”.</a:t>
            </a:r>
          </a:p>
          <a:p>
            <a:endParaRPr lang="en-US"/>
          </a:p>
          <a:p>
            <a:r>
              <a:rPr lang="en-US"/>
              <a:t>Performance is also important, we will measure memory usage, average FPS and CPU usage since the game is expected to run on smartphones. </a:t>
            </a:r>
          </a:p>
          <a:p>
            <a:r>
              <a:rPr lang="en-US"/>
              <a:t>We expect no noticeable delays between player actions and their effect in the game.</a:t>
            </a:r>
          </a:p>
          <a:p>
            <a:endParaRPr lang="en-US"/>
          </a:p>
          <a:p>
            <a:r>
              <a:rPr lang="en-US"/>
              <a:t>We will check how intuitive and readable are the VPL blocks and their interaction, ensuring we use plain English with only essential information to clearly describe their functionality.</a:t>
            </a:r>
          </a:p>
          <a:p>
            <a:endParaRPr lang="en-US"/>
          </a:p>
          <a:p>
            <a:r>
              <a:rPr lang="en-US"/>
              <a:t>Each escape room will have to be checked to ensure that players cannot progress individually, requiring cooperation between the players.</a:t>
            </a:r>
          </a:p>
          <a:p>
            <a:endParaRPr lang="en-US"/>
          </a:p>
          <a:p>
            <a:r>
              <a:rPr lang="en-US"/>
              <a:t>The user interface will need to be user friendly and provide clear navigation, consistent layouts and immediate feedback for actions.</a:t>
            </a:r>
          </a:p>
          <a:p>
            <a:endParaRPr lang="en-US"/>
          </a:p>
          <a:p>
            <a:r>
              <a:rPr lang="en-US"/>
              <a:t>And finally, we’ll ensure that levels increase in complexity only gradually with each level maintain low cognitive load.</a:t>
            </a:r>
          </a:p>
        </p:txBody>
      </p:sp>
      <p:sp>
        <p:nvSpPr>
          <p:cNvPr id="4" name="Slide Number Placeholder 3"/>
          <p:cNvSpPr>
            <a:spLocks noGrp="1"/>
          </p:cNvSpPr>
          <p:nvPr>
            <p:ph type="sldNum" sz="quarter" idx="5"/>
          </p:nvPr>
        </p:nvSpPr>
        <p:spPr/>
        <p:txBody>
          <a:bodyPr/>
          <a:lstStyle/>
          <a:p>
            <a:fld id="{23C058E0-0852-DB43-83D6-BD76659FF1D8}" type="slidenum">
              <a:rPr lang="en-US" smtClean="0"/>
              <a:t>18</a:t>
            </a:fld>
            <a:endParaRPr lang="en-US"/>
          </a:p>
        </p:txBody>
      </p:sp>
    </p:spTree>
    <p:extLst>
      <p:ext uri="{BB962C8B-B14F-4D97-AF65-F5344CB8AC3E}">
        <p14:creationId xmlns:p14="http://schemas.microsoft.com/office/powerpoint/2010/main" val="353209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for the verification, we will have to a few tests, let’s go over them – </a:t>
            </a:r>
          </a:p>
          <a:p>
            <a:endParaRPr lang="en-US"/>
          </a:p>
          <a:p>
            <a:r>
              <a:rPr lang="en-US"/>
              <a:t>First for networking: </a:t>
            </a:r>
          </a:p>
          <a:p>
            <a:endParaRPr lang="en-US"/>
          </a:p>
          <a:p>
            <a:r>
              <a:rPr lang="en-US"/>
              <a:t>When hosting a server and picking the name for the lobby, we will expect that the server will be displayed on clients discovering it.</a:t>
            </a:r>
          </a:p>
          <a:p>
            <a:endParaRPr lang="en-US"/>
          </a:p>
          <a:p>
            <a:r>
              <a:rPr lang="en-US"/>
              <a:t>When searching and joining a game, we wish to see available servers and load into a game once we press join.</a:t>
            </a:r>
          </a:p>
          <a:p>
            <a:endParaRPr lang="en-US"/>
          </a:p>
          <a:p>
            <a:r>
              <a:rPr lang="en-US"/>
              <a:t>In synchronize players we expect that when player state changes, it is being reflected.</a:t>
            </a:r>
          </a:p>
          <a:p>
            <a:endParaRPr lang="en-US"/>
          </a:p>
          <a:p>
            <a:r>
              <a:rPr lang="en-US"/>
              <a:t>And finally for gameplay:</a:t>
            </a:r>
          </a:p>
          <a:p>
            <a:br>
              <a:rPr lang="en-US"/>
            </a:br>
            <a:r>
              <a:rPr lang="en-US"/>
              <a:t>When interacting with an item, we expect to display an interaction prompt and when interacting with it, we expect that the interaction will be complete. Such as picking up a key or something.</a:t>
            </a:r>
          </a:p>
          <a:p>
            <a:endParaRPr lang="en-US"/>
          </a:p>
          <a:p>
            <a:r>
              <a:rPr lang="en-US"/>
              <a:t>When managing the VPL blocks, we expect the blocks to change accordingly.</a:t>
            </a:r>
          </a:p>
          <a:p>
            <a:br>
              <a:rPr lang="en-US"/>
            </a:br>
            <a:r>
              <a:rPr lang="en-US"/>
              <a:t>And when sending a VPL to the server, the code will be run if it’s valid.</a:t>
            </a:r>
          </a:p>
        </p:txBody>
      </p:sp>
      <p:sp>
        <p:nvSpPr>
          <p:cNvPr id="4" name="Slide Number Placeholder 3"/>
          <p:cNvSpPr>
            <a:spLocks noGrp="1"/>
          </p:cNvSpPr>
          <p:nvPr>
            <p:ph type="sldNum" sz="quarter" idx="5"/>
          </p:nvPr>
        </p:nvSpPr>
        <p:spPr/>
        <p:txBody>
          <a:bodyPr/>
          <a:lstStyle/>
          <a:p>
            <a:fld id="{23C058E0-0852-DB43-83D6-BD76659FF1D8}" type="slidenum">
              <a:rPr lang="en-US" smtClean="0"/>
              <a:t>19</a:t>
            </a:fld>
            <a:endParaRPr lang="en-US"/>
          </a:p>
        </p:txBody>
      </p:sp>
    </p:spTree>
    <p:extLst>
      <p:ext uri="{BB962C8B-B14F-4D97-AF65-F5344CB8AC3E}">
        <p14:creationId xmlns:p14="http://schemas.microsoft.com/office/powerpoint/2010/main" val="187140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many beginners, there is a significant barrier between the learner and the first line of code. Programming concepts are often text-heavy, require strict syntax, and demand high levels of concentration.</a:t>
            </a:r>
          </a:p>
          <a:p>
            <a:r>
              <a:rPr lang="en-US"/>
              <a:t>In addition, factors such as short attention spans and lack of engagement makes it difficult for teenagers to stay motivated. The increasing reliance on AI tools can also reduce independent thinking, potentially delaying the development of analytical and problem-solving skills.</a:t>
            </a:r>
          </a:p>
          <a:p>
            <a:r>
              <a:rPr lang="en-US"/>
              <a:t>These challenges highlight the need for a more engaging and accessible approach to learning programming.</a:t>
            </a:r>
          </a:p>
        </p:txBody>
      </p:sp>
      <p:sp>
        <p:nvSpPr>
          <p:cNvPr id="4" name="Slide Number Placeholder 3"/>
          <p:cNvSpPr>
            <a:spLocks noGrp="1"/>
          </p:cNvSpPr>
          <p:nvPr>
            <p:ph type="sldNum" sz="quarter" idx="5"/>
          </p:nvPr>
        </p:nvSpPr>
        <p:spPr/>
        <p:txBody>
          <a:bodyPr/>
          <a:lstStyle/>
          <a:p>
            <a:fld id="{23C058E0-0852-DB43-83D6-BD76659FF1D8}" type="slidenum">
              <a:rPr lang="en-US" smtClean="0"/>
              <a:t>2</a:t>
            </a:fld>
            <a:endParaRPr lang="en-US"/>
          </a:p>
        </p:txBody>
      </p:sp>
    </p:spTree>
    <p:extLst>
      <p:ext uri="{BB962C8B-B14F-4D97-AF65-F5344CB8AC3E}">
        <p14:creationId xmlns:p14="http://schemas.microsoft.com/office/powerpoint/2010/main" val="3998860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One existing approach to improving engagement in learning is </a:t>
            </a:r>
            <a:r>
              <a:rPr lang="en-US" b="1"/>
              <a:t>Game-Based Learning (GBL)</a:t>
            </a:r>
            <a:r>
              <a:rPr lang="en-US"/>
              <a:t>.</a:t>
            </a:r>
          </a:p>
          <a:p>
            <a:r>
              <a:rPr lang="en-US"/>
              <a:t>GBL integrates educational content into game mechanics in order to increase motivation and engagement. Common elements include points, challenges, rewards, and in some cases collaboration between learners.</a:t>
            </a:r>
          </a:p>
          <a:p>
            <a:r>
              <a:rPr lang="en-US"/>
              <a:t>Studies and existing systems show that GBL can improve participation and learner motivation, especially among younger audiences.</a:t>
            </a:r>
          </a:p>
          <a:p>
            <a:endParaRPr lang="en-US"/>
          </a:p>
          <a:p>
            <a:r>
              <a:rPr lang="en-US"/>
              <a:t>Another relevant approach is </a:t>
            </a:r>
            <a:r>
              <a:rPr lang="en-US" b="1"/>
              <a:t>educational escape rooms</a:t>
            </a:r>
            <a:r>
              <a:rPr lang="en-US"/>
              <a:t>.</a:t>
            </a:r>
            <a:br>
              <a:rPr lang="en-US"/>
            </a:br>
            <a:r>
              <a:rPr lang="en-US"/>
              <a:t>These environments promote active learning by requiring learners to solve interconnected problems under time constraints.</a:t>
            </a:r>
            <a:br>
              <a:rPr lang="en-US"/>
            </a:br>
            <a:r>
              <a:rPr lang="en-US"/>
              <a:t>Research shows that escape rooms can significantly improve learner motivation and participation by making the learning process more immersive and goal-driven.</a:t>
            </a:r>
          </a:p>
          <a:p>
            <a:endParaRPr lang="en-US"/>
          </a:p>
        </p:txBody>
      </p:sp>
      <p:sp>
        <p:nvSpPr>
          <p:cNvPr id="4" name="Slide Number Placeholder 3"/>
          <p:cNvSpPr>
            <a:spLocks noGrp="1"/>
          </p:cNvSpPr>
          <p:nvPr>
            <p:ph type="sldNum" sz="quarter" idx="5"/>
          </p:nvPr>
        </p:nvSpPr>
        <p:spPr/>
        <p:txBody>
          <a:bodyPr/>
          <a:lstStyle/>
          <a:p>
            <a:fld id="{23C058E0-0852-DB43-83D6-BD76659FF1D8}" type="slidenum">
              <a:rPr lang="en-US" smtClean="0"/>
              <a:t>3</a:t>
            </a:fld>
            <a:endParaRPr lang="en-US"/>
          </a:p>
        </p:txBody>
      </p:sp>
    </p:spTree>
    <p:extLst>
      <p:ext uri="{BB962C8B-B14F-4D97-AF65-F5344CB8AC3E}">
        <p14:creationId xmlns:p14="http://schemas.microsoft.com/office/powerpoint/2010/main" val="427465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27F8-81DC-195A-BC0C-F9DE19088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F61C0-159B-7DA4-FA57-47D6604FD27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420ADE-EFB6-5CD6-9F5C-158DBEE1CEAE}"/>
              </a:ext>
            </a:extLst>
          </p:cNvPr>
          <p:cNvSpPr>
            <a:spLocks noGrp="1"/>
          </p:cNvSpPr>
          <p:nvPr>
            <p:ph type="body" idx="1"/>
          </p:nvPr>
        </p:nvSpPr>
        <p:spPr/>
        <p:txBody>
          <a:bodyPr/>
          <a:lstStyle/>
          <a:p>
            <a:r>
              <a:rPr lang="en-US"/>
              <a:t>Visual Programming Languages, or VPLs, use </a:t>
            </a:r>
            <a:r>
              <a:rPr lang="en-US" b="1"/>
              <a:t>blocks instead of text</a:t>
            </a:r>
            <a:r>
              <a:rPr lang="en-US"/>
              <a:t> to represent programming constructs. This </a:t>
            </a:r>
            <a:r>
              <a:rPr lang="en-US" b="1"/>
              <a:t>syntax-free approach</a:t>
            </a:r>
            <a:r>
              <a:rPr lang="en-US"/>
              <a:t> allows beginners to focus on </a:t>
            </a:r>
            <a:r>
              <a:rPr lang="en-US" b="1"/>
              <a:t>logic and computational thinking</a:t>
            </a:r>
            <a:r>
              <a:rPr lang="en-US"/>
              <a:t> without worrying about syntax errors, thereby </a:t>
            </a:r>
            <a:r>
              <a:rPr lang="en-US" b="1"/>
              <a:t>lowering the entry barrier</a:t>
            </a:r>
            <a:r>
              <a:rPr lang="en-US"/>
              <a:t> and making the first step into programming easier.</a:t>
            </a:r>
          </a:p>
        </p:txBody>
      </p:sp>
      <p:sp>
        <p:nvSpPr>
          <p:cNvPr id="4" name="Slide Number Placeholder 3">
            <a:extLst>
              <a:ext uri="{FF2B5EF4-FFF2-40B4-BE49-F238E27FC236}">
                <a16:creationId xmlns:a16="http://schemas.microsoft.com/office/drawing/2014/main" id="{CCED2866-DF27-1EA7-220D-049F38856CB5}"/>
              </a:ext>
            </a:extLst>
          </p:cNvPr>
          <p:cNvSpPr>
            <a:spLocks noGrp="1"/>
          </p:cNvSpPr>
          <p:nvPr>
            <p:ph type="sldNum" sz="quarter" idx="5"/>
          </p:nvPr>
        </p:nvSpPr>
        <p:spPr/>
        <p:txBody>
          <a:bodyPr/>
          <a:lstStyle/>
          <a:p>
            <a:fld id="{23C058E0-0852-DB43-83D6-BD76659FF1D8}" type="slidenum">
              <a:rPr lang="en-US" smtClean="0"/>
              <a:t>4</a:t>
            </a:fld>
            <a:endParaRPr lang="en-US"/>
          </a:p>
        </p:txBody>
      </p:sp>
    </p:spTree>
    <p:extLst>
      <p:ext uri="{BB962C8B-B14F-4D97-AF65-F5344CB8AC3E}">
        <p14:creationId xmlns:p14="http://schemas.microsoft.com/office/powerpoint/2010/main" val="410197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FA138-B1C3-A7F6-8CD1-629FA850D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4E7D3-3B87-22EE-4B9E-1C9788BFFB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87C4773-1609-0B30-D888-511303ED58BD}"/>
              </a:ext>
            </a:extLst>
          </p:cNvPr>
          <p:cNvSpPr>
            <a:spLocks noGrp="1"/>
          </p:cNvSpPr>
          <p:nvPr>
            <p:ph type="body" idx="1"/>
          </p:nvPr>
        </p:nvSpPr>
        <p:spPr/>
        <p:txBody>
          <a:bodyPr/>
          <a:lstStyle/>
          <a:p>
            <a:r>
              <a:rPr lang="en-US"/>
              <a:t>Another important approach is </a:t>
            </a:r>
            <a:r>
              <a:rPr lang="en-US" b="1"/>
              <a:t>Collaborative or Multiplayer Learning</a:t>
            </a:r>
            <a:r>
              <a:rPr lang="en-US"/>
              <a:t>, where learners work together through teamwork and communication. Research shows that this improves both understanding and knowledge retention.</a:t>
            </a:r>
            <a:br>
              <a:rPr lang="en-US"/>
            </a:br>
            <a:r>
              <a:rPr lang="en-US"/>
              <a:t>Multiplayer serious games can further boost engagement by introducing shared goals and challenges.</a:t>
            </a:r>
            <a:br>
              <a:rPr lang="en-US"/>
            </a:br>
            <a:r>
              <a:rPr lang="en-US"/>
              <a:t>However, most existing systems are </a:t>
            </a:r>
            <a:r>
              <a:rPr lang="en-US" b="1"/>
              <a:t>not tightly integrated with programming logic</a:t>
            </a:r>
            <a:r>
              <a:rPr lang="en-US"/>
              <a:t>, leaving a gap for projects like ours that combine collaboration with coding tasks.</a:t>
            </a:r>
          </a:p>
        </p:txBody>
      </p:sp>
      <p:sp>
        <p:nvSpPr>
          <p:cNvPr id="4" name="Slide Number Placeholder 3">
            <a:extLst>
              <a:ext uri="{FF2B5EF4-FFF2-40B4-BE49-F238E27FC236}">
                <a16:creationId xmlns:a16="http://schemas.microsoft.com/office/drawing/2014/main" id="{E74A7501-80F1-5D82-DB58-8BAB2AE1A075}"/>
              </a:ext>
            </a:extLst>
          </p:cNvPr>
          <p:cNvSpPr>
            <a:spLocks noGrp="1"/>
          </p:cNvSpPr>
          <p:nvPr>
            <p:ph type="sldNum" sz="quarter" idx="5"/>
          </p:nvPr>
        </p:nvSpPr>
        <p:spPr/>
        <p:txBody>
          <a:bodyPr/>
          <a:lstStyle/>
          <a:p>
            <a:fld id="{23C058E0-0852-DB43-83D6-BD76659FF1D8}" type="slidenum">
              <a:rPr lang="en-US" smtClean="0"/>
              <a:t>5</a:t>
            </a:fld>
            <a:endParaRPr lang="en-US"/>
          </a:p>
        </p:txBody>
      </p:sp>
    </p:spTree>
    <p:extLst>
      <p:ext uri="{BB962C8B-B14F-4D97-AF65-F5344CB8AC3E}">
        <p14:creationId xmlns:p14="http://schemas.microsoft.com/office/powerpoint/2010/main" val="172794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645DA-6CDD-1588-EC0C-0BF53A2E9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717453-140E-83FD-888D-3DAD25CB3D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2562450-124B-7A35-CB2D-486F24FE479B}"/>
              </a:ext>
            </a:extLst>
          </p:cNvPr>
          <p:cNvSpPr>
            <a:spLocks noGrp="1"/>
          </p:cNvSpPr>
          <p:nvPr>
            <p:ph type="body" idx="1"/>
          </p:nvPr>
        </p:nvSpPr>
        <p:spPr/>
        <p:txBody>
          <a:bodyPr/>
          <a:lstStyle/>
          <a:p>
            <a:r>
              <a:rPr lang="en-US"/>
              <a:t>While these approaches improve engagement and learning, they have notable limitations.</a:t>
            </a:r>
            <a:br>
              <a:rPr lang="en-US"/>
            </a:br>
            <a:r>
              <a:rPr lang="en-US"/>
              <a:t>Most systems are </a:t>
            </a:r>
            <a:r>
              <a:rPr lang="en-US" b="1"/>
              <a:t>single-player</a:t>
            </a:r>
            <a:r>
              <a:rPr lang="en-US"/>
              <a:t> or designed for </a:t>
            </a:r>
            <a:r>
              <a:rPr lang="en-US" b="1"/>
              <a:t>large, loosely organized groups</a:t>
            </a:r>
            <a:r>
              <a:rPr lang="en-US"/>
              <a:t>, which reduces effective collaboration.</a:t>
            </a:r>
            <a:br>
              <a:rPr lang="en-US"/>
            </a:br>
            <a:r>
              <a:rPr lang="en-US"/>
              <a:t>Real-time cooperation is often </a:t>
            </a:r>
            <a:r>
              <a:rPr lang="en-US" b="1"/>
              <a:t>limited</a:t>
            </a:r>
            <a:r>
              <a:rPr lang="en-US"/>
              <a:t>, and importantly, </a:t>
            </a:r>
            <a:r>
              <a:rPr lang="en-US" b="1"/>
              <a:t>no existing solution combines visual programming, escape room mechanics, and cooperative gameplay</a:t>
            </a:r>
            <a:r>
              <a:rPr lang="en-US"/>
              <a:t> in a single learning environment.</a:t>
            </a:r>
            <a:br>
              <a:rPr lang="en-US"/>
            </a:br>
            <a:r>
              <a:rPr lang="en-US"/>
              <a:t>This gap motivated the design of </a:t>
            </a:r>
            <a:r>
              <a:rPr lang="en-US" b="1"/>
              <a:t>Code Escape Together</a:t>
            </a:r>
            <a:r>
              <a:rPr lang="en-US"/>
              <a:t>.</a:t>
            </a:r>
          </a:p>
        </p:txBody>
      </p:sp>
      <p:sp>
        <p:nvSpPr>
          <p:cNvPr id="4" name="Slide Number Placeholder 3">
            <a:extLst>
              <a:ext uri="{FF2B5EF4-FFF2-40B4-BE49-F238E27FC236}">
                <a16:creationId xmlns:a16="http://schemas.microsoft.com/office/drawing/2014/main" id="{3BE2A0A8-2B0E-768F-F0C7-517490A09504}"/>
              </a:ext>
            </a:extLst>
          </p:cNvPr>
          <p:cNvSpPr>
            <a:spLocks noGrp="1"/>
          </p:cNvSpPr>
          <p:nvPr>
            <p:ph type="sldNum" sz="quarter" idx="5"/>
          </p:nvPr>
        </p:nvSpPr>
        <p:spPr/>
        <p:txBody>
          <a:bodyPr/>
          <a:lstStyle/>
          <a:p>
            <a:fld id="{23C058E0-0852-DB43-83D6-BD76659FF1D8}" type="slidenum">
              <a:rPr lang="en-US" smtClean="0"/>
              <a:t>6</a:t>
            </a:fld>
            <a:endParaRPr lang="en-US"/>
          </a:p>
        </p:txBody>
      </p:sp>
    </p:spTree>
    <p:extLst>
      <p:ext uri="{BB962C8B-B14F-4D97-AF65-F5344CB8AC3E}">
        <p14:creationId xmlns:p14="http://schemas.microsoft.com/office/powerpoint/2010/main" val="85514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ECCE-2A9B-9BFE-95FD-37E1C0DE1C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6B9F6-EE16-5350-7652-895205844F8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3FADB3B-486F-8BE2-F166-76FED0345C5A}"/>
              </a:ext>
            </a:extLst>
          </p:cNvPr>
          <p:cNvSpPr>
            <a:spLocks noGrp="1"/>
          </p:cNvSpPr>
          <p:nvPr>
            <p:ph type="body" idx="1"/>
          </p:nvPr>
        </p:nvSpPr>
        <p:spPr/>
        <p:txBody>
          <a:bodyPr/>
          <a:lstStyle/>
          <a:p>
            <a:r>
              <a:rPr lang="en-US"/>
              <a:t>Our project, </a:t>
            </a:r>
            <a:r>
              <a:rPr lang="en-US" b="1"/>
              <a:t>Code Escape Together</a:t>
            </a:r>
            <a:r>
              <a:rPr lang="en-US"/>
              <a:t>, is designed to address the limitations we just discussed.</a:t>
            </a:r>
            <a:br>
              <a:rPr lang="en-US"/>
            </a:br>
            <a:r>
              <a:rPr lang="en-US"/>
              <a:t>First, it is a </a:t>
            </a:r>
            <a:r>
              <a:rPr lang="en-US" b="1"/>
              <a:t>cooperative escape room game</a:t>
            </a:r>
            <a:r>
              <a:rPr lang="en-US"/>
              <a:t>, where players must work together to solve programming puzzles.</a:t>
            </a:r>
            <a:br>
              <a:rPr lang="en-US"/>
            </a:br>
            <a:r>
              <a:rPr lang="en-US"/>
              <a:t>To make the game accessible, it uses a </a:t>
            </a:r>
            <a:r>
              <a:rPr lang="en-US" b="1"/>
              <a:t>smartphone-controlled visual programming language</a:t>
            </a:r>
          </a:p>
          <a:p>
            <a:r>
              <a:rPr lang="en-US"/>
              <a:t>And finally programming concepts are introduced in a </a:t>
            </a:r>
            <a:r>
              <a:rPr lang="en-US" b="1"/>
              <a:t>steady, logical sequence</a:t>
            </a:r>
            <a:r>
              <a:rPr lang="en-US"/>
              <a:t>, so learners can gradually build understanding.</a:t>
            </a:r>
            <a:br>
              <a:rPr lang="en-US"/>
            </a:br>
            <a:endParaRPr lang="en-US"/>
          </a:p>
        </p:txBody>
      </p:sp>
      <p:sp>
        <p:nvSpPr>
          <p:cNvPr id="4" name="Slide Number Placeholder 3">
            <a:extLst>
              <a:ext uri="{FF2B5EF4-FFF2-40B4-BE49-F238E27FC236}">
                <a16:creationId xmlns:a16="http://schemas.microsoft.com/office/drawing/2014/main" id="{20F50A1D-4A3F-669D-6C8F-033D9265D7E5}"/>
              </a:ext>
            </a:extLst>
          </p:cNvPr>
          <p:cNvSpPr>
            <a:spLocks noGrp="1"/>
          </p:cNvSpPr>
          <p:nvPr>
            <p:ph type="sldNum" sz="quarter" idx="5"/>
          </p:nvPr>
        </p:nvSpPr>
        <p:spPr/>
        <p:txBody>
          <a:bodyPr/>
          <a:lstStyle/>
          <a:p>
            <a:fld id="{23C058E0-0852-DB43-83D6-BD76659FF1D8}" type="slidenum">
              <a:rPr lang="en-US" smtClean="0"/>
              <a:t>7</a:t>
            </a:fld>
            <a:endParaRPr lang="en-US"/>
          </a:p>
        </p:txBody>
      </p:sp>
    </p:spTree>
    <p:extLst>
      <p:ext uri="{BB962C8B-B14F-4D97-AF65-F5344CB8AC3E}">
        <p14:creationId xmlns:p14="http://schemas.microsoft.com/office/powerpoint/2010/main" val="117484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EFA7-6D3B-EFB9-6C8D-210BAA17E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1ED8-AECD-06A7-555F-AF852A6942C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6ABEB8-7BB6-9A15-92BE-2BA453ED9A23}"/>
              </a:ext>
            </a:extLst>
          </p:cNvPr>
          <p:cNvSpPr>
            <a:spLocks noGrp="1"/>
          </p:cNvSpPr>
          <p:nvPr>
            <p:ph type="body" idx="1"/>
          </p:nvPr>
        </p:nvSpPr>
        <p:spPr/>
        <p:txBody>
          <a:bodyPr/>
          <a:lstStyle/>
          <a:p>
            <a:r>
              <a:rPr lang="en-US"/>
              <a:t>Next, let’s look at the </a:t>
            </a:r>
            <a:r>
              <a:rPr lang="en-US" b="1"/>
              <a:t>unique features</a:t>
            </a:r>
            <a:r>
              <a:rPr lang="en-US"/>
              <a:t> of our project.</a:t>
            </a:r>
          </a:p>
          <a:p>
            <a:br>
              <a:rPr lang="en-US"/>
            </a:br>
            <a:r>
              <a:rPr lang="en-US"/>
              <a:t>First, the game emphasizes </a:t>
            </a:r>
            <a:r>
              <a:rPr lang="en-US" b="1"/>
              <a:t>cooperative gameplay</a:t>
            </a:r>
            <a:r>
              <a:rPr lang="en-US"/>
              <a:t>: players must communicate and think together to solve challenging levels. </a:t>
            </a:r>
          </a:p>
          <a:p>
            <a:r>
              <a:rPr lang="en-US"/>
              <a:t>Most projects we looked at are focus more than 2 players</a:t>
            </a:r>
          </a:p>
          <a:p>
            <a:br>
              <a:rPr lang="en-US"/>
            </a:br>
            <a:r>
              <a:rPr lang="en-US"/>
              <a:t>Second, we integrate a </a:t>
            </a:r>
            <a:r>
              <a:rPr lang="en-US" b="1"/>
              <a:t>visual programming language</a:t>
            </a:r>
            <a:r>
              <a:rPr lang="en-US"/>
              <a:t>, which allows players to focus on logic and problem-solving instead of syntax. </a:t>
            </a:r>
          </a:p>
          <a:p>
            <a:r>
              <a:rPr lang="en-US"/>
              <a:t>Most escape room projects we reviewed did not include this.</a:t>
            </a:r>
          </a:p>
          <a:p>
            <a:br>
              <a:rPr lang="en-US"/>
            </a:br>
            <a:r>
              <a:rPr lang="en-US"/>
              <a:t>Finally, the game runs over a </a:t>
            </a:r>
            <a:r>
              <a:rPr lang="en-US" b="1"/>
              <a:t>local area network</a:t>
            </a:r>
            <a:r>
              <a:rPr lang="en-US"/>
              <a:t>, so no internet connection is required - making it accessible in classrooms or restricted networks.</a:t>
            </a:r>
          </a:p>
          <a:p>
            <a:br>
              <a:rPr lang="en-US"/>
            </a:br>
            <a:r>
              <a:rPr lang="en-US"/>
              <a:t>It’s the </a:t>
            </a:r>
            <a:r>
              <a:rPr lang="en-US" b="1"/>
              <a:t>combination of all three features</a:t>
            </a:r>
            <a:r>
              <a:rPr lang="en-US"/>
              <a:t> – cooperative gameplay, visual programming and LAN connection that truly sets our project apart.</a:t>
            </a:r>
          </a:p>
        </p:txBody>
      </p:sp>
      <p:sp>
        <p:nvSpPr>
          <p:cNvPr id="4" name="Slide Number Placeholder 3">
            <a:extLst>
              <a:ext uri="{FF2B5EF4-FFF2-40B4-BE49-F238E27FC236}">
                <a16:creationId xmlns:a16="http://schemas.microsoft.com/office/drawing/2014/main" id="{95BA61E6-21A7-F5C7-9864-224064BAF22C}"/>
              </a:ext>
            </a:extLst>
          </p:cNvPr>
          <p:cNvSpPr>
            <a:spLocks noGrp="1"/>
          </p:cNvSpPr>
          <p:nvPr>
            <p:ph type="sldNum" sz="quarter" idx="5"/>
          </p:nvPr>
        </p:nvSpPr>
        <p:spPr/>
        <p:txBody>
          <a:bodyPr/>
          <a:lstStyle/>
          <a:p>
            <a:fld id="{23C058E0-0852-DB43-83D6-BD76659FF1D8}" type="slidenum">
              <a:rPr lang="en-US" smtClean="0"/>
              <a:t>8</a:t>
            </a:fld>
            <a:endParaRPr lang="en-US"/>
          </a:p>
        </p:txBody>
      </p:sp>
    </p:spTree>
    <p:extLst>
      <p:ext uri="{BB962C8B-B14F-4D97-AF65-F5344CB8AC3E}">
        <p14:creationId xmlns:p14="http://schemas.microsoft.com/office/powerpoint/2010/main" val="210554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first the outcomes we expect from the project, our goal is to teach the basics of programming and some computer science to teenagers and beginner programmer.</a:t>
            </a:r>
          </a:p>
          <a:p>
            <a:endParaRPr lang="en-US"/>
          </a:p>
          <a:p>
            <a:r>
              <a:rPr lang="en-US"/>
              <a:t>To lower the barrier of programming we will utilize a smartphone controlled visual programming language as mentioned before; since most people, especially teenagers, have a smartphone.</a:t>
            </a:r>
          </a:p>
          <a:p>
            <a:endParaRPr lang="en-US"/>
          </a:p>
          <a:p>
            <a:r>
              <a:rPr lang="en-US"/>
              <a:t>The game will be easily setup almost anywhere as long as you have a computer, two smartphones and a local network.</a:t>
            </a:r>
          </a:p>
          <a:p>
            <a:endParaRPr lang="en-US"/>
          </a:p>
          <a:p>
            <a:r>
              <a:rPr lang="en-US"/>
              <a:t>And finally, since the game has a cooperative nature to it, we believe it will increase engagement and improve the long-term retention of the material.</a:t>
            </a:r>
          </a:p>
        </p:txBody>
      </p:sp>
      <p:sp>
        <p:nvSpPr>
          <p:cNvPr id="4" name="Slide Number Placeholder 3"/>
          <p:cNvSpPr>
            <a:spLocks noGrp="1"/>
          </p:cNvSpPr>
          <p:nvPr>
            <p:ph type="sldNum" sz="quarter" idx="5"/>
          </p:nvPr>
        </p:nvSpPr>
        <p:spPr/>
        <p:txBody>
          <a:bodyPr/>
          <a:lstStyle/>
          <a:p>
            <a:fld id="{23C058E0-0852-DB43-83D6-BD76659FF1D8}" type="slidenum">
              <a:rPr lang="en-US" smtClean="0"/>
              <a:t>9</a:t>
            </a:fld>
            <a:endParaRPr lang="en-US"/>
          </a:p>
        </p:txBody>
      </p:sp>
    </p:spTree>
    <p:extLst>
      <p:ext uri="{BB962C8B-B14F-4D97-AF65-F5344CB8AC3E}">
        <p14:creationId xmlns:p14="http://schemas.microsoft.com/office/powerpoint/2010/main" val="406468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4" name="Slide Number Placeholder 3">
            <a:extLst>
              <a:ext uri="{FF2B5EF4-FFF2-40B4-BE49-F238E27FC236}">
                <a16:creationId xmlns:a16="http://schemas.microsoft.com/office/drawing/2014/main" id="{16439082-B705-550D-F8A6-B6BFBABF14E0}"/>
              </a:ext>
            </a:extLst>
          </p:cNvPr>
          <p:cNvSpPr>
            <a:spLocks noGrp="1"/>
          </p:cNvSpPr>
          <p:nvPr>
            <p:ph type="sldNum" sz="quarter" idx="10"/>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C60BF07-0403-7ACF-3A65-D514FAC0561A}"/>
              </a:ext>
            </a:extLst>
          </p:cNvPr>
          <p:cNvSpPr>
            <a:spLocks noGrp="1"/>
          </p:cNvSpPr>
          <p:nvPr>
            <p:ph type="sldNum" sz="quarter" idx="10"/>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47B145A-227B-5B8C-7958-7A51A8DA8B2A}"/>
              </a:ext>
            </a:extLst>
          </p:cNvPr>
          <p:cNvSpPr>
            <a:spLocks noGrp="1"/>
          </p:cNvSpPr>
          <p:nvPr>
            <p:ph type="sldNum" sz="quarter" idx="10"/>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3" name="Slide Number Placeholder 2">
            <a:extLst>
              <a:ext uri="{FF2B5EF4-FFF2-40B4-BE49-F238E27FC236}">
                <a16:creationId xmlns:a16="http://schemas.microsoft.com/office/drawing/2014/main" id="{4285983E-6986-F79D-68C5-2A12437B2CD1}"/>
              </a:ext>
            </a:extLst>
          </p:cNvPr>
          <p:cNvSpPr>
            <a:spLocks noGrp="1"/>
          </p:cNvSpPr>
          <p:nvPr>
            <p:ph type="sldNum" sz="quarter" idx="22"/>
          </p:nvPr>
        </p:nvSpPr>
        <p:spPr/>
        <p:txBody>
          <a:bodyPr/>
          <a:lstStyle/>
          <a:p>
            <a:fld id="{294A09A9-5501-47C1-A89A-A340965A2BE2}" type="slidenum">
              <a:rPr lang="en-US" smtClean="0"/>
              <a:pPr/>
              <a:t>‹#›</a:t>
            </a:fld>
            <a:endParaRPr lang="en-US"/>
          </a:p>
        </p:txBody>
      </p:sp>
      <p:sp>
        <p:nvSpPr>
          <p:cNvPr id="4" name="Title 3">
            <a:extLst>
              <a:ext uri="{FF2B5EF4-FFF2-40B4-BE49-F238E27FC236}">
                <a16:creationId xmlns:a16="http://schemas.microsoft.com/office/drawing/2014/main" id="{04D6CF56-A34F-CB89-EEEB-56D9B28A8F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885683" y="2176272"/>
            <a:ext cx="10417585" cy="833628"/>
          </a:xfrm>
        </p:spPr>
        <p:txBody>
          <a:bodyPr/>
          <a:lstStyle/>
          <a:p>
            <a:r>
              <a:rPr lang="en-US"/>
              <a:t>Code escape together</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1844" y="4042029"/>
            <a:ext cx="7068312" cy="1749172"/>
          </a:xfrm>
        </p:spPr>
        <p:txBody>
          <a:bodyPr/>
          <a:lstStyle/>
          <a:p>
            <a:r>
              <a:rPr lang="en-US" sz="2000" b="1"/>
              <a:t>26-1-D-16</a:t>
            </a:r>
            <a:endParaRPr lang="en-US" sz="2000"/>
          </a:p>
          <a:p>
            <a:r>
              <a:rPr lang="en-US" sz="2000"/>
              <a:t>Daniel </a:t>
            </a:r>
            <a:r>
              <a:rPr lang="en-US" sz="2000" err="1"/>
              <a:t>Rozentsvaig</a:t>
            </a:r>
            <a:endParaRPr lang="en-US" sz="2000"/>
          </a:p>
          <a:p>
            <a:r>
              <a:rPr lang="en-US" sz="2000"/>
              <a:t>Elias Farah</a:t>
            </a:r>
            <a:endParaRPr lang="he-IL" sz="2000"/>
          </a:p>
          <a:p>
            <a:r>
              <a:rPr lang="en-US" sz="2000"/>
              <a:t>Advisor: Dr. </a:t>
            </a:r>
            <a:r>
              <a:rPr lang="en-US" sz="2000" err="1"/>
              <a:t>Sulamy</a:t>
            </a:r>
            <a:r>
              <a:rPr lang="en-US" sz="2000"/>
              <a:t> Moshe</a:t>
            </a:r>
          </a:p>
        </p:txBody>
      </p:sp>
      <p:pic>
        <p:nvPicPr>
          <p:cNvPr id="7" name="Picture 6" descr="A blue and black logo&#10;&#10;AI-generated content may be incorrect.">
            <a:extLst>
              <a:ext uri="{FF2B5EF4-FFF2-40B4-BE49-F238E27FC236}">
                <a16:creationId xmlns:a16="http://schemas.microsoft.com/office/drawing/2014/main" id="{0DDF091E-67BF-F65B-8FC8-9BB9C51B5A22}"/>
              </a:ext>
            </a:extLst>
          </p:cNvPr>
          <p:cNvPicPr>
            <a:picLocks noChangeAspect="1"/>
          </p:cNvPicPr>
          <p:nvPr/>
        </p:nvPicPr>
        <p:blipFill>
          <a:blip r:embed="rId3"/>
          <a:stretch>
            <a:fillRect/>
          </a:stretch>
        </p:blipFill>
        <p:spPr>
          <a:xfrm>
            <a:off x="9032157" y="117083"/>
            <a:ext cx="3060198" cy="722377"/>
          </a:xfrm>
          <a:prstGeom prst="rect">
            <a:avLst/>
          </a:prstGeom>
        </p:spPr>
      </p:pic>
      <p:pic>
        <p:nvPicPr>
          <p:cNvPr id="13" name="Picture 12">
            <a:extLst>
              <a:ext uri="{FF2B5EF4-FFF2-40B4-BE49-F238E27FC236}">
                <a16:creationId xmlns:a16="http://schemas.microsoft.com/office/drawing/2014/main" id="{28E4DD00-C0DC-9F37-E166-2F36765E305F}"/>
              </a:ext>
            </a:extLst>
          </p:cNvPr>
          <p:cNvPicPr>
            <a:picLocks noChangeAspect="1"/>
          </p:cNvPicPr>
          <p:nvPr/>
        </p:nvPicPr>
        <p:blipFill>
          <a:blip r:embed="rId4"/>
          <a:stretch>
            <a:fillRect/>
          </a:stretch>
        </p:blipFill>
        <p:spPr>
          <a:xfrm>
            <a:off x="158612" y="5283325"/>
            <a:ext cx="3096218" cy="1463806"/>
          </a:xfrm>
          <a:prstGeom prst="rect">
            <a:avLst/>
          </a:prstGeom>
        </p:spPr>
      </p:pic>
    </p:spTree>
    <p:extLst>
      <p:ext uri="{BB962C8B-B14F-4D97-AF65-F5344CB8AC3E}">
        <p14:creationId xmlns:p14="http://schemas.microsoft.com/office/powerpoint/2010/main" val="172349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5FBCEB1-7D70-378D-09A0-BA6EEC63A516}"/>
              </a:ext>
            </a:extLst>
          </p:cNvPr>
          <p:cNvSpPr>
            <a:spLocks noGrp="1"/>
          </p:cNvSpPr>
          <p:nvPr>
            <p:ph type="sldNum" sz="quarter" idx="12"/>
          </p:nvPr>
        </p:nvSpPr>
        <p:spPr/>
        <p:txBody>
          <a:bodyPr/>
          <a:lstStyle/>
          <a:p>
            <a:fld id="{294A09A9-5501-47C1-A89A-A340965A2BE2}" type="slidenum">
              <a:rPr lang="en-US" smtClean="0"/>
              <a:t>10</a:t>
            </a:fld>
            <a:endParaRPr lang="en-US"/>
          </a:p>
        </p:txBody>
      </p:sp>
      <p:sp>
        <p:nvSpPr>
          <p:cNvPr id="11" name="Rectangle 10">
            <a:extLst>
              <a:ext uri="{FF2B5EF4-FFF2-40B4-BE49-F238E27FC236}">
                <a16:creationId xmlns:a16="http://schemas.microsoft.com/office/drawing/2014/main" id="{CFDBADBC-A69C-6CAF-07B1-8B8BADE8450F}"/>
              </a:ext>
            </a:extLst>
          </p:cNvPr>
          <p:cNvSpPr/>
          <p:nvPr/>
        </p:nvSpPr>
        <p:spPr>
          <a:xfrm>
            <a:off x="2376357" y="2176634"/>
            <a:ext cx="7439286" cy="375474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456562-AC10-324F-A967-21EC6E04323F}"/>
              </a:ext>
            </a:extLst>
          </p:cNvPr>
          <p:cNvPicPr>
            <a:picLocks noChangeAspect="1"/>
          </p:cNvPicPr>
          <p:nvPr/>
        </p:nvPicPr>
        <p:blipFill rotWithShape="1">
          <a:blip r:embed="rId2">
            <a:extLst>
              <a:ext uri="{28A0092B-C50C-407E-A947-70E740481C1C}">
                <a14:useLocalDpi xmlns:a14="http://schemas.microsoft.com/office/drawing/2010/main" val="0"/>
              </a:ext>
            </a:extLst>
          </a:blip>
          <a:srcRect l="-112" t="6914" r="112" b="8419"/>
          <a:stretch>
            <a:fillRect/>
          </a:stretch>
        </p:blipFill>
        <p:spPr bwMode="auto">
          <a:xfrm>
            <a:off x="2320955" y="2412523"/>
            <a:ext cx="7550089" cy="3328353"/>
          </a:xfrm>
          <a:prstGeom prst="rect">
            <a:avLst/>
          </a:prstGeom>
          <a:noFill/>
          <a:ln>
            <a:noFill/>
          </a:ln>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F269F5E3-325C-1C49-7C58-D584DC071426}"/>
              </a:ext>
            </a:extLst>
          </p:cNvPr>
          <p:cNvSpPr>
            <a:spLocks noGrp="1"/>
          </p:cNvSpPr>
          <p:nvPr>
            <p:ph type="title"/>
          </p:nvPr>
        </p:nvSpPr>
        <p:spPr/>
        <p:txBody>
          <a:bodyPr/>
          <a:lstStyle/>
          <a:p>
            <a:r>
              <a:rPr lang="en-US"/>
              <a:t>Architecture overview</a:t>
            </a:r>
          </a:p>
        </p:txBody>
      </p:sp>
    </p:spTree>
    <p:extLst>
      <p:ext uri="{BB962C8B-B14F-4D97-AF65-F5344CB8AC3E}">
        <p14:creationId xmlns:p14="http://schemas.microsoft.com/office/powerpoint/2010/main" val="33772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CD7C9-5E89-DB58-D4DF-582F42821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E0DEB5-D4B7-3787-E0E7-DF8B9E3B142F}"/>
              </a:ext>
            </a:extLst>
          </p:cNvPr>
          <p:cNvSpPr>
            <a:spLocks noGrp="1"/>
          </p:cNvSpPr>
          <p:nvPr>
            <p:ph type="sldNum" sz="quarter" idx="11"/>
          </p:nvPr>
        </p:nvSpPr>
        <p:spPr/>
        <p:txBody>
          <a:bodyPr/>
          <a:lstStyle/>
          <a:p>
            <a:fld id="{294A09A9-5501-47C1-A89A-A340965A2BE2}" type="slidenum">
              <a:rPr lang="en-US" smtClean="0"/>
              <a:pPr/>
              <a:t>11</a:t>
            </a:fld>
            <a:endParaRPr lang="en-US"/>
          </a:p>
        </p:txBody>
      </p:sp>
      <p:pic>
        <p:nvPicPr>
          <p:cNvPr id="8" name="Picture 7" descr="A diagram of a company&#10;&#10;AI-generated content may be incorrect.">
            <a:extLst>
              <a:ext uri="{FF2B5EF4-FFF2-40B4-BE49-F238E27FC236}">
                <a16:creationId xmlns:a16="http://schemas.microsoft.com/office/drawing/2014/main" id="{3C17976A-4B2E-2CEB-4BF5-FF455278E810}"/>
              </a:ext>
            </a:extLst>
          </p:cNvPr>
          <p:cNvPicPr>
            <a:picLocks noChangeAspect="1"/>
          </p:cNvPicPr>
          <p:nvPr/>
        </p:nvPicPr>
        <p:blipFill>
          <a:blip r:embed="rId2"/>
          <a:stretch>
            <a:fillRect/>
          </a:stretch>
        </p:blipFill>
        <p:spPr>
          <a:xfrm>
            <a:off x="1631576" y="1770242"/>
            <a:ext cx="8508940" cy="4162471"/>
          </a:xfrm>
          <a:prstGeom prst="rect">
            <a:avLst/>
          </a:prstGeom>
        </p:spPr>
      </p:pic>
      <p:sp>
        <p:nvSpPr>
          <p:cNvPr id="5" name="Title 4">
            <a:extLst>
              <a:ext uri="{FF2B5EF4-FFF2-40B4-BE49-F238E27FC236}">
                <a16:creationId xmlns:a16="http://schemas.microsoft.com/office/drawing/2014/main" id="{F2D94C6F-E083-B88B-E14B-45050812E4AA}"/>
              </a:ext>
            </a:extLst>
          </p:cNvPr>
          <p:cNvSpPr>
            <a:spLocks noGrp="1"/>
          </p:cNvSpPr>
          <p:nvPr>
            <p:ph type="title"/>
          </p:nvPr>
        </p:nvSpPr>
        <p:spPr>
          <a:xfrm>
            <a:off x="1536192" y="832104"/>
            <a:ext cx="8878824" cy="691896"/>
          </a:xfrm>
        </p:spPr>
        <p:txBody>
          <a:bodyPr/>
          <a:lstStyle/>
          <a:p>
            <a:r>
              <a:rPr lang="en-US"/>
              <a:t>Activity diagram</a:t>
            </a:r>
          </a:p>
        </p:txBody>
      </p:sp>
    </p:spTree>
    <p:extLst>
      <p:ext uri="{BB962C8B-B14F-4D97-AF65-F5344CB8AC3E}">
        <p14:creationId xmlns:p14="http://schemas.microsoft.com/office/powerpoint/2010/main" val="18120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84F01-0E84-4A94-2156-03878A4EAD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7C8246-B5B4-C33C-72B2-5AB619FF713C}"/>
              </a:ext>
            </a:extLst>
          </p:cNvPr>
          <p:cNvSpPr>
            <a:spLocks noGrp="1"/>
          </p:cNvSpPr>
          <p:nvPr>
            <p:ph type="sldNum" sz="quarter" idx="11"/>
          </p:nvPr>
        </p:nvSpPr>
        <p:spPr/>
        <p:txBody>
          <a:bodyPr/>
          <a:lstStyle/>
          <a:p>
            <a:fld id="{294A09A9-5501-47C1-A89A-A340965A2BE2}" type="slidenum">
              <a:rPr lang="en-US" smtClean="0"/>
              <a:pPr/>
              <a:t>12</a:t>
            </a:fld>
            <a:endParaRPr lang="en-US"/>
          </a:p>
        </p:txBody>
      </p:sp>
      <p:pic>
        <p:nvPicPr>
          <p:cNvPr id="8" name="Picture 7" descr="A screenshot of a video game&#10;&#10;AI-generated content may be incorrect.">
            <a:extLst>
              <a:ext uri="{FF2B5EF4-FFF2-40B4-BE49-F238E27FC236}">
                <a16:creationId xmlns:a16="http://schemas.microsoft.com/office/drawing/2014/main" id="{57315B86-D002-CA84-14E7-699A747E0681}"/>
              </a:ext>
            </a:extLst>
          </p:cNvPr>
          <p:cNvPicPr>
            <a:picLocks noChangeAspect="1"/>
          </p:cNvPicPr>
          <p:nvPr/>
        </p:nvPicPr>
        <p:blipFill>
          <a:blip r:embed="rId3"/>
          <a:stretch>
            <a:fillRect/>
          </a:stretch>
        </p:blipFill>
        <p:spPr>
          <a:xfrm>
            <a:off x="2607282" y="2171201"/>
            <a:ext cx="6737724" cy="3765301"/>
          </a:xfrm>
          <a:prstGeom prst="rect">
            <a:avLst/>
          </a:prstGeom>
        </p:spPr>
      </p:pic>
      <p:sp>
        <p:nvSpPr>
          <p:cNvPr id="15" name="Title 1">
            <a:extLst>
              <a:ext uri="{FF2B5EF4-FFF2-40B4-BE49-F238E27FC236}">
                <a16:creationId xmlns:a16="http://schemas.microsoft.com/office/drawing/2014/main" id="{18E0723C-5F34-BBEE-8D63-F67EB139D54E}"/>
              </a:ext>
            </a:extLst>
          </p:cNvPr>
          <p:cNvSpPr>
            <a:spLocks noGrp="1"/>
          </p:cNvSpPr>
          <p:nvPr>
            <p:ph type="title"/>
          </p:nvPr>
        </p:nvSpPr>
        <p:spPr>
          <a:xfrm>
            <a:off x="1536700" y="831850"/>
            <a:ext cx="8878888" cy="1069975"/>
          </a:xfrm>
        </p:spPr>
        <p:txBody>
          <a:bodyPr/>
          <a:lstStyle/>
          <a:p>
            <a:r>
              <a:rPr lang="en-US"/>
              <a:t>Game Flow: host game</a:t>
            </a:r>
          </a:p>
        </p:txBody>
      </p:sp>
    </p:spTree>
    <p:extLst>
      <p:ext uri="{BB962C8B-B14F-4D97-AF65-F5344CB8AC3E}">
        <p14:creationId xmlns:p14="http://schemas.microsoft.com/office/powerpoint/2010/main" val="334279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2A29-E40D-3E83-869A-765861F676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C6B01-57E8-D2D0-50CC-21BE2E62BFAF}"/>
              </a:ext>
            </a:extLst>
          </p:cNvPr>
          <p:cNvSpPr>
            <a:spLocks noGrp="1"/>
          </p:cNvSpPr>
          <p:nvPr>
            <p:ph type="sldNum" sz="quarter" idx="11"/>
          </p:nvPr>
        </p:nvSpPr>
        <p:spPr/>
        <p:txBody>
          <a:bodyPr/>
          <a:lstStyle/>
          <a:p>
            <a:fld id="{294A09A9-5501-47C1-A89A-A340965A2BE2}" type="slidenum">
              <a:rPr lang="en-US" smtClean="0"/>
              <a:pPr/>
              <a:t>13</a:t>
            </a:fld>
            <a:endParaRPr lang="en-US"/>
          </a:p>
        </p:txBody>
      </p:sp>
      <p:pic>
        <p:nvPicPr>
          <p:cNvPr id="4" name="Picture 3" descr="A screenshot of a video game&#10;&#10;AI-generated content may be incorrect.">
            <a:extLst>
              <a:ext uri="{FF2B5EF4-FFF2-40B4-BE49-F238E27FC236}">
                <a16:creationId xmlns:a16="http://schemas.microsoft.com/office/drawing/2014/main" id="{CE6DF2EE-56C5-61DC-4E5E-3C058DBE0006}"/>
              </a:ext>
            </a:extLst>
          </p:cNvPr>
          <p:cNvPicPr>
            <a:picLocks noChangeAspect="1"/>
          </p:cNvPicPr>
          <p:nvPr/>
        </p:nvPicPr>
        <p:blipFill>
          <a:blip r:embed="rId2"/>
          <a:stretch>
            <a:fillRect/>
          </a:stretch>
        </p:blipFill>
        <p:spPr>
          <a:xfrm>
            <a:off x="1536192" y="2159247"/>
            <a:ext cx="8001541" cy="3746333"/>
          </a:xfrm>
          <a:prstGeom prst="rect">
            <a:avLst/>
          </a:prstGeom>
        </p:spPr>
      </p:pic>
      <p:sp>
        <p:nvSpPr>
          <p:cNvPr id="9" name="Title 8">
            <a:extLst>
              <a:ext uri="{FF2B5EF4-FFF2-40B4-BE49-F238E27FC236}">
                <a16:creationId xmlns:a16="http://schemas.microsoft.com/office/drawing/2014/main" id="{CF061747-2621-6241-C550-53C8BB751A6F}"/>
              </a:ext>
            </a:extLst>
          </p:cNvPr>
          <p:cNvSpPr>
            <a:spLocks noGrp="1"/>
          </p:cNvSpPr>
          <p:nvPr>
            <p:ph type="title"/>
          </p:nvPr>
        </p:nvSpPr>
        <p:spPr/>
        <p:txBody>
          <a:bodyPr/>
          <a:lstStyle/>
          <a:p>
            <a:r>
              <a:rPr lang="en-US"/>
              <a:t>Game Flow: Joining via Smartphone</a:t>
            </a:r>
          </a:p>
        </p:txBody>
      </p:sp>
    </p:spTree>
    <p:extLst>
      <p:ext uri="{BB962C8B-B14F-4D97-AF65-F5344CB8AC3E}">
        <p14:creationId xmlns:p14="http://schemas.microsoft.com/office/powerpoint/2010/main" val="28440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1A13-EB99-8DCC-106A-4954FE8FC3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698287-4123-0550-084D-D13523DCD19A}"/>
              </a:ext>
            </a:extLst>
          </p:cNvPr>
          <p:cNvSpPr>
            <a:spLocks noGrp="1"/>
          </p:cNvSpPr>
          <p:nvPr>
            <p:ph type="sldNum" sz="quarter" idx="11"/>
          </p:nvPr>
        </p:nvSpPr>
        <p:spPr/>
        <p:txBody>
          <a:bodyPr/>
          <a:lstStyle/>
          <a:p>
            <a:fld id="{294A09A9-5501-47C1-A89A-A340965A2BE2}" type="slidenum">
              <a:rPr lang="en-US" smtClean="0"/>
              <a:pPr/>
              <a:t>14</a:t>
            </a:fld>
            <a:endParaRPr lang="en-US"/>
          </a:p>
        </p:txBody>
      </p:sp>
      <p:pic>
        <p:nvPicPr>
          <p:cNvPr id="4" name="Picture 3" descr="A screenshot of a computer&#10;&#10;AI-generated content may be incorrect.">
            <a:extLst>
              <a:ext uri="{FF2B5EF4-FFF2-40B4-BE49-F238E27FC236}">
                <a16:creationId xmlns:a16="http://schemas.microsoft.com/office/drawing/2014/main" id="{0C364F8E-2D42-4AC7-C3EB-3BD859DBD959}"/>
              </a:ext>
            </a:extLst>
          </p:cNvPr>
          <p:cNvPicPr>
            <a:picLocks noChangeAspect="1"/>
          </p:cNvPicPr>
          <p:nvPr/>
        </p:nvPicPr>
        <p:blipFill>
          <a:blip r:embed="rId2"/>
          <a:stretch>
            <a:fillRect/>
          </a:stretch>
        </p:blipFill>
        <p:spPr>
          <a:xfrm>
            <a:off x="1536192" y="2293192"/>
            <a:ext cx="7643291" cy="3627120"/>
          </a:xfrm>
          <a:prstGeom prst="rect">
            <a:avLst/>
          </a:prstGeom>
        </p:spPr>
      </p:pic>
      <p:sp>
        <p:nvSpPr>
          <p:cNvPr id="11" name="Title 10">
            <a:extLst>
              <a:ext uri="{FF2B5EF4-FFF2-40B4-BE49-F238E27FC236}">
                <a16:creationId xmlns:a16="http://schemas.microsoft.com/office/drawing/2014/main" id="{73992605-C45F-63FE-C50C-8FDBF5AEC67F}"/>
              </a:ext>
            </a:extLst>
          </p:cNvPr>
          <p:cNvSpPr>
            <a:spLocks noGrp="1"/>
          </p:cNvSpPr>
          <p:nvPr>
            <p:ph type="title"/>
          </p:nvPr>
        </p:nvSpPr>
        <p:spPr/>
        <p:txBody>
          <a:bodyPr/>
          <a:lstStyle/>
          <a:p>
            <a:r>
              <a:rPr lang="en-US"/>
              <a:t>Game Flow: block placement</a:t>
            </a:r>
          </a:p>
        </p:txBody>
      </p:sp>
    </p:spTree>
    <p:extLst>
      <p:ext uri="{BB962C8B-B14F-4D97-AF65-F5344CB8AC3E}">
        <p14:creationId xmlns:p14="http://schemas.microsoft.com/office/powerpoint/2010/main" val="234438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754C00-30A6-8A5E-7028-2243616C2C04}"/>
              </a:ext>
            </a:extLst>
          </p:cNvPr>
          <p:cNvSpPr>
            <a:spLocks noGrp="1"/>
          </p:cNvSpPr>
          <p:nvPr>
            <p:ph type="sldNum" sz="quarter" idx="11"/>
          </p:nvPr>
        </p:nvSpPr>
        <p:spPr>
          <a:xfrm>
            <a:off x="329184" y="411480"/>
            <a:ext cx="521208" cy="310896"/>
          </a:xfrm>
        </p:spPr>
        <p:txBody>
          <a:bodyPr/>
          <a:lstStyle/>
          <a:p>
            <a:fld id="{294A09A9-5501-47C1-A89A-A340965A2BE2}" type="slidenum">
              <a:rPr lang="en-US" smtClean="0"/>
              <a:pPr/>
              <a:t>15</a:t>
            </a:fld>
            <a:endParaRPr lang="en-US"/>
          </a:p>
        </p:txBody>
      </p:sp>
      <p:sp>
        <p:nvSpPr>
          <p:cNvPr id="8" name="Title 7">
            <a:extLst>
              <a:ext uri="{FF2B5EF4-FFF2-40B4-BE49-F238E27FC236}">
                <a16:creationId xmlns:a16="http://schemas.microsoft.com/office/drawing/2014/main" id="{BF5D554A-25D7-B313-6285-A69AC4BD52E8}"/>
              </a:ext>
            </a:extLst>
          </p:cNvPr>
          <p:cNvSpPr>
            <a:spLocks noGrp="1"/>
          </p:cNvSpPr>
          <p:nvPr>
            <p:ph type="title"/>
          </p:nvPr>
        </p:nvSpPr>
        <p:spPr/>
        <p:txBody>
          <a:bodyPr/>
          <a:lstStyle/>
          <a:p>
            <a:r>
              <a:rPr lang="en-US"/>
              <a:t>Cooperative gameplay flow</a:t>
            </a:r>
          </a:p>
        </p:txBody>
      </p:sp>
      <p:pic>
        <p:nvPicPr>
          <p:cNvPr id="6" name="Content Placeholder 5" descr="A video game screen with robots&#10;&#10;AI-generated content may be incorrect.">
            <a:extLst>
              <a:ext uri="{FF2B5EF4-FFF2-40B4-BE49-F238E27FC236}">
                <a16:creationId xmlns:a16="http://schemas.microsoft.com/office/drawing/2014/main" id="{796F16E6-085B-1380-0690-A555A8BA1118}"/>
              </a:ext>
            </a:extLst>
          </p:cNvPr>
          <p:cNvPicPr>
            <a:picLocks noGrp="1" noChangeAspect="1"/>
          </p:cNvPicPr>
          <p:nvPr>
            <p:ph idx="1"/>
          </p:nvPr>
        </p:nvPicPr>
        <p:blipFill>
          <a:blip r:embed="rId3"/>
          <a:stretch>
            <a:fillRect/>
          </a:stretch>
        </p:blipFill>
        <p:spPr>
          <a:xfrm>
            <a:off x="3240344" y="2218355"/>
            <a:ext cx="5711312" cy="3807541"/>
          </a:xfrm>
        </p:spPr>
      </p:pic>
    </p:spTree>
    <p:extLst>
      <p:ext uri="{BB962C8B-B14F-4D97-AF65-F5344CB8AC3E}">
        <p14:creationId xmlns:p14="http://schemas.microsoft.com/office/powerpoint/2010/main" val="295009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321A7-0A14-D1E6-80E2-A4222DC1D6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8E6696-5867-D933-D8F9-58C0B04D42CF}"/>
              </a:ext>
            </a:extLst>
          </p:cNvPr>
          <p:cNvSpPr>
            <a:spLocks noGrp="1"/>
          </p:cNvSpPr>
          <p:nvPr>
            <p:ph type="sldNum" sz="quarter" idx="11"/>
          </p:nvPr>
        </p:nvSpPr>
        <p:spPr/>
        <p:txBody>
          <a:bodyPr anchor="ctr">
            <a:normAutofit/>
          </a:bodyPr>
          <a:lstStyle/>
          <a:p>
            <a:fld id="{294A09A9-5501-47C1-A89A-A340965A2BE2}" type="slidenum">
              <a:rPr lang="en-US" smtClean="0"/>
              <a:pPr/>
              <a:t>16</a:t>
            </a:fld>
            <a:endParaRPr lang="en-US"/>
          </a:p>
        </p:txBody>
      </p:sp>
      <p:sp>
        <p:nvSpPr>
          <p:cNvPr id="6" name="Content Placeholder 5">
            <a:extLst>
              <a:ext uri="{FF2B5EF4-FFF2-40B4-BE49-F238E27FC236}">
                <a16:creationId xmlns:a16="http://schemas.microsoft.com/office/drawing/2014/main" id="{154C6C9B-57B4-302D-AEB9-53AD59498E41}"/>
              </a:ext>
            </a:extLst>
          </p:cNvPr>
          <p:cNvSpPr>
            <a:spLocks noGrp="1"/>
          </p:cNvSpPr>
          <p:nvPr>
            <p:ph idx="1"/>
          </p:nvPr>
        </p:nvSpPr>
        <p:spPr>
          <a:xfrm>
            <a:off x="1536192" y="1901952"/>
            <a:ext cx="7878741" cy="3282696"/>
          </a:xfrm>
        </p:spPr>
        <p:txBody>
          <a:bodyPr>
            <a:normAutofit/>
          </a:bodyPr>
          <a:lstStyle/>
          <a:p>
            <a:r>
              <a:rPr lang="en-US"/>
              <a:t>Game development with the Unity Engine</a:t>
            </a:r>
          </a:p>
          <a:p>
            <a:r>
              <a:rPr lang="en-US"/>
              <a:t>Multiplayer networking with Mirror</a:t>
            </a:r>
          </a:p>
          <a:p>
            <a:r>
              <a:rPr lang="en-US"/>
              <a:t>Visual Programming Language</a:t>
            </a:r>
          </a:p>
        </p:txBody>
      </p:sp>
      <p:pic>
        <p:nvPicPr>
          <p:cNvPr id="8" name="Picture 7" descr="A black and white logo&#10;&#10;AI-generated content may be incorrect.">
            <a:extLst>
              <a:ext uri="{FF2B5EF4-FFF2-40B4-BE49-F238E27FC236}">
                <a16:creationId xmlns:a16="http://schemas.microsoft.com/office/drawing/2014/main" id="{F67F4E51-99AD-AC8D-38B6-7F7A58609536}"/>
              </a:ext>
            </a:extLst>
          </p:cNvPr>
          <p:cNvPicPr>
            <a:picLocks noChangeAspect="1"/>
          </p:cNvPicPr>
          <p:nvPr/>
        </p:nvPicPr>
        <p:blipFill>
          <a:blip r:embed="rId3"/>
          <a:stretch>
            <a:fillRect/>
          </a:stretch>
        </p:blipFill>
        <p:spPr>
          <a:xfrm>
            <a:off x="8627954" y="5577858"/>
            <a:ext cx="3157646" cy="1147328"/>
          </a:xfrm>
          <a:prstGeom prst="rect">
            <a:avLst/>
          </a:prstGeom>
        </p:spPr>
      </p:pic>
      <p:pic>
        <p:nvPicPr>
          <p:cNvPr id="2" name="Picture 6">
            <a:extLst>
              <a:ext uri="{FF2B5EF4-FFF2-40B4-BE49-F238E27FC236}">
                <a16:creationId xmlns:a16="http://schemas.microsoft.com/office/drawing/2014/main" id="{2228BD7D-E77B-3F09-43ED-FE0ED489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3582" y="2971800"/>
            <a:ext cx="2409825" cy="24098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185909A-BF0A-739B-F5ED-43B8BCF43743}"/>
              </a:ext>
            </a:extLst>
          </p:cNvPr>
          <p:cNvSpPr>
            <a:spLocks noGrp="1"/>
          </p:cNvSpPr>
          <p:nvPr>
            <p:ph type="title"/>
          </p:nvPr>
        </p:nvSpPr>
        <p:spPr/>
        <p:txBody>
          <a:bodyPr/>
          <a:lstStyle/>
          <a:p>
            <a:r>
              <a:rPr lang="en-US"/>
              <a:t>Research Process</a:t>
            </a:r>
          </a:p>
        </p:txBody>
      </p:sp>
    </p:spTree>
    <p:extLst>
      <p:ext uri="{BB962C8B-B14F-4D97-AF65-F5344CB8AC3E}">
        <p14:creationId xmlns:p14="http://schemas.microsoft.com/office/powerpoint/2010/main" val="232521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351A4-C31F-A3D3-DF2C-E55F6C93ED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BB66-4FD9-1565-911A-C60FEE08CD42}"/>
              </a:ext>
            </a:extLst>
          </p:cNvPr>
          <p:cNvSpPr>
            <a:spLocks noGrp="1"/>
          </p:cNvSpPr>
          <p:nvPr>
            <p:ph type="sldNum" sz="quarter" idx="11"/>
          </p:nvPr>
        </p:nvSpPr>
        <p:spPr/>
        <p:txBody>
          <a:bodyPr anchor="ctr">
            <a:normAutofit/>
          </a:bodyPr>
          <a:lstStyle/>
          <a:p>
            <a:fld id="{294A09A9-5501-47C1-A89A-A340965A2BE2}" type="slidenum">
              <a:rPr lang="en-US" smtClean="0"/>
              <a:pPr/>
              <a:t>17</a:t>
            </a:fld>
            <a:endParaRPr lang="en-US"/>
          </a:p>
        </p:txBody>
      </p:sp>
      <p:sp>
        <p:nvSpPr>
          <p:cNvPr id="6" name="Content Placeholder 5">
            <a:extLst>
              <a:ext uri="{FF2B5EF4-FFF2-40B4-BE49-F238E27FC236}">
                <a16:creationId xmlns:a16="http://schemas.microsoft.com/office/drawing/2014/main" id="{A41CD5E4-581C-3B8A-CF6F-35B1D73D0D8D}"/>
              </a:ext>
            </a:extLst>
          </p:cNvPr>
          <p:cNvSpPr>
            <a:spLocks noGrp="1"/>
          </p:cNvSpPr>
          <p:nvPr>
            <p:ph idx="1"/>
          </p:nvPr>
        </p:nvSpPr>
        <p:spPr>
          <a:xfrm>
            <a:off x="1692499" y="1901952"/>
            <a:ext cx="7878741" cy="4270248"/>
          </a:xfrm>
        </p:spPr>
        <p:txBody>
          <a:bodyPr>
            <a:noAutofit/>
          </a:bodyPr>
          <a:lstStyle/>
          <a:p>
            <a:r>
              <a:rPr lang="en-US" sz="2200"/>
              <a:t>Agile methodology</a:t>
            </a:r>
          </a:p>
          <a:p>
            <a:r>
              <a:rPr lang="en-US" sz="2200"/>
              <a:t>Base project and mirror networking</a:t>
            </a:r>
          </a:p>
          <a:p>
            <a:r>
              <a:rPr lang="en-US" sz="2200"/>
              <a:t>Designing the menus</a:t>
            </a:r>
          </a:p>
          <a:p>
            <a:r>
              <a:rPr lang="en-US" sz="2200"/>
              <a:t>VPL system</a:t>
            </a:r>
          </a:p>
          <a:p>
            <a:r>
              <a:rPr lang="en-US" sz="2200"/>
              <a:t>Making the player system</a:t>
            </a:r>
          </a:p>
          <a:p>
            <a:r>
              <a:rPr lang="en-US" sz="2200"/>
              <a:t>PoC level and puzzle/escape room system</a:t>
            </a:r>
          </a:p>
          <a:p>
            <a:r>
              <a:rPr lang="en-US" sz="2200"/>
              <a:t>Scoring &amp; badges system</a:t>
            </a:r>
          </a:p>
        </p:txBody>
      </p:sp>
      <p:pic>
        <p:nvPicPr>
          <p:cNvPr id="3" name="Picture 2">
            <a:extLst>
              <a:ext uri="{FF2B5EF4-FFF2-40B4-BE49-F238E27FC236}">
                <a16:creationId xmlns:a16="http://schemas.microsoft.com/office/drawing/2014/main" id="{32D0A79E-05CF-A9EE-B813-FA42D995A6EB}"/>
              </a:ext>
            </a:extLst>
          </p:cNvPr>
          <p:cNvPicPr>
            <a:picLocks noChangeAspect="1"/>
          </p:cNvPicPr>
          <p:nvPr/>
        </p:nvPicPr>
        <p:blipFill>
          <a:blip r:embed="rId3"/>
          <a:stretch>
            <a:fillRect/>
          </a:stretch>
        </p:blipFill>
        <p:spPr>
          <a:xfrm>
            <a:off x="8000347" y="3403600"/>
            <a:ext cx="3454400" cy="3454400"/>
          </a:xfrm>
          <a:prstGeom prst="rect">
            <a:avLst/>
          </a:prstGeom>
        </p:spPr>
      </p:pic>
      <p:sp>
        <p:nvSpPr>
          <p:cNvPr id="7" name="Title 6">
            <a:extLst>
              <a:ext uri="{FF2B5EF4-FFF2-40B4-BE49-F238E27FC236}">
                <a16:creationId xmlns:a16="http://schemas.microsoft.com/office/drawing/2014/main" id="{A8DE1EB3-4A47-6ACF-43B9-29E68D65BFA4}"/>
              </a:ext>
            </a:extLst>
          </p:cNvPr>
          <p:cNvSpPr>
            <a:spLocks noGrp="1"/>
          </p:cNvSpPr>
          <p:nvPr>
            <p:ph type="title"/>
          </p:nvPr>
        </p:nvSpPr>
        <p:spPr/>
        <p:txBody>
          <a:bodyPr/>
          <a:lstStyle/>
          <a:p>
            <a:r>
              <a:rPr lang="en-CA"/>
              <a:t>Development process</a:t>
            </a:r>
            <a:endParaRPr lang="en-US"/>
          </a:p>
        </p:txBody>
      </p:sp>
    </p:spTree>
    <p:extLst>
      <p:ext uri="{BB962C8B-B14F-4D97-AF65-F5344CB8AC3E}">
        <p14:creationId xmlns:p14="http://schemas.microsoft.com/office/powerpoint/2010/main" val="139396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15E5-97AC-4EA1-E026-41ED591FB4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58EFE3-A917-540A-EBEE-C809687660E7}"/>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18</a:t>
            </a:fld>
            <a:endParaRPr lang="en-US"/>
          </a:p>
        </p:txBody>
      </p:sp>
      <p:graphicFrame>
        <p:nvGraphicFramePr>
          <p:cNvPr id="23" name="Content Placeholder 3">
            <a:extLst>
              <a:ext uri="{FF2B5EF4-FFF2-40B4-BE49-F238E27FC236}">
                <a16:creationId xmlns:a16="http://schemas.microsoft.com/office/drawing/2014/main" id="{276D4122-67EF-9ACF-A493-0B66B56FFDFC}"/>
              </a:ext>
            </a:extLst>
          </p:cNvPr>
          <p:cNvGraphicFramePr>
            <a:graphicFrameLocks noGrp="1"/>
          </p:cNvGraphicFramePr>
          <p:nvPr>
            <p:ph sz="half" idx="1"/>
            <p:extLst>
              <p:ext uri="{D42A27DB-BD31-4B8C-83A1-F6EECF244321}">
                <p14:modId xmlns:p14="http://schemas.microsoft.com/office/powerpoint/2010/main" val="3204488094"/>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Content Placeholder 30" descr="A person holding a pen and pointing at graphs&#10;&#10;AI-generated content may be incorrect.">
            <a:extLst>
              <a:ext uri="{FF2B5EF4-FFF2-40B4-BE49-F238E27FC236}">
                <a16:creationId xmlns:a16="http://schemas.microsoft.com/office/drawing/2014/main" id="{DE668831-3469-02DB-0DAE-0B1DB181B128}"/>
              </a:ext>
            </a:extLst>
          </p:cNvPr>
          <p:cNvPicPr>
            <a:picLocks noGrp="1" noChangeAspect="1"/>
          </p:cNvPicPr>
          <p:nvPr>
            <p:ph sz="half" idx="2"/>
          </p:nvPr>
        </p:nvPicPr>
        <p:blipFill>
          <a:blip r:embed="rId8"/>
          <a:stretch>
            <a:fillRect/>
          </a:stretch>
        </p:blipFill>
        <p:spPr>
          <a:xfrm>
            <a:off x="6019800" y="1825625"/>
            <a:ext cx="5689010" cy="3436963"/>
          </a:xfrm>
        </p:spPr>
      </p:pic>
      <p:sp>
        <p:nvSpPr>
          <p:cNvPr id="5" name="Title 4">
            <a:extLst>
              <a:ext uri="{FF2B5EF4-FFF2-40B4-BE49-F238E27FC236}">
                <a16:creationId xmlns:a16="http://schemas.microsoft.com/office/drawing/2014/main" id="{57B127AB-61E1-DCD6-F5DB-4AAB0428F2ED}"/>
              </a:ext>
            </a:extLst>
          </p:cNvPr>
          <p:cNvSpPr>
            <a:spLocks noGrp="1"/>
          </p:cNvSpPr>
          <p:nvPr>
            <p:ph type="title"/>
          </p:nvPr>
        </p:nvSpPr>
        <p:spPr/>
        <p:txBody>
          <a:bodyPr/>
          <a:lstStyle/>
          <a:p>
            <a:r>
              <a:rPr lang="en-US"/>
              <a:t>Evaluation</a:t>
            </a:r>
          </a:p>
        </p:txBody>
      </p:sp>
    </p:spTree>
    <p:extLst>
      <p:ext uri="{BB962C8B-B14F-4D97-AF65-F5344CB8AC3E}">
        <p14:creationId xmlns:p14="http://schemas.microsoft.com/office/powerpoint/2010/main" val="65039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80BC-BC03-2C92-C6E9-12A2C8769505}"/>
            </a:ext>
          </a:extLst>
        </p:cNvPr>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0D1E7192-93B5-3A1A-262C-5ED4B2B8D50F}"/>
              </a:ext>
            </a:extLst>
          </p:cNvPr>
          <p:cNvSpPr>
            <a:spLocks noGrp="1"/>
          </p:cNvSpPr>
          <p:nvPr>
            <p:ph type="sldNum" sz="quarter" idx="22"/>
          </p:nvPr>
        </p:nvSpPr>
        <p:spPr>
          <a:xfrm>
            <a:off x="0" y="411163"/>
            <a:ext cx="522288" cy="311150"/>
          </a:xfrm>
        </p:spPr>
        <p:txBody>
          <a:bodyPr/>
          <a:lstStyle/>
          <a:p>
            <a:pPr>
              <a:spcAft>
                <a:spcPts val="600"/>
              </a:spcAft>
            </a:pPr>
            <a:fld id="{294A09A9-5501-47C1-A89A-A340965A2BE2}" type="slidenum">
              <a:rPr lang="en-US" smtClean="0"/>
              <a:pPr>
                <a:spcAft>
                  <a:spcPts val="600"/>
                </a:spcAft>
              </a:pPr>
              <a:t>19</a:t>
            </a:fld>
            <a:endParaRPr lang="en-US"/>
          </a:p>
        </p:txBody>
      </p:sp>
      <p:sp>
        <p:nvSpPr>
          <p:cNvPr id="19" name="Slide Number Placeholder 1">
            <a:extLst>
              <a:ext uri="{FF2B5EF4-FFF2-40B4-BE49-F238E27FC236}">
                <a16:creationId xmlns:a16="http://schemas.microsoft.com/office/drawing/2014/main" id="{14325A88-B9F2-6BB7-0F9D-3858DE58B13F}"/>
              </a:ext>
            </a:extLst>
          </p:cNvPr>
          <p:cNvSpPr txBox="1">
            <a:spLocks/>
          </p:cNvSpPr>
          <p:nvPr/>
        </p:nvSpPr>
        <p:spPr>
          <a:xfrm>
            <a:off x="329184" y="411480"/>
            <a:ext cx="521208" cy="310896"/>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noFill/>
          <a:ln w="12700">
            <a:noFill/>
          </a:ln>
        </p:spPr>
        <p:txBody>
          <a:bodyPr vert="horz" wrap="square" lIns="91440" tIns="45720" rIns="91440" bIns="45720" rtlCol="0" anchor="ctr">
            <a:normAutofit/>
          </a:bodyPr>
          <a:lstStyle>
            <a:lvl1pPr marL="0" indent="0" algn="ctr" defTabSz="914400" rtl="0" eaLnBrk="1" latinLnBrk="0" hangingPunct="1">
              <a:lnSpc>
                <a:spcPct val="100000"/>
              </a:lnSpc>
              <a:spcBef>
                <a:spcPts val="0"/>
              </a:spcBef>
              <a:buClr>
                <a:schemeClr val="accent6"/>
              </a:buClr>
              <a:buFont typeface="Courier New" panose="02070309020205020404" pitchFamily="49" charset="0"/>
              <a:buNone/>
              <a:defRPr sz="2400" b="1" kern="1200" spc="0" baseline="0">
                <a:solidFill>
                  <a:schemeClr val="tx1"/>
                </a:solidFill>
                <a:latin typeface="+mj-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fld id="{294A09A9-5501-47C1-A89A-A340965A2BE2}" type="slidenum">
              <a:rPr lang="en-US" sz="1200" b="0" smtClean="0">
                <a:solidFill>
                  <a:schemeClr val="bg1"/>
                </a:solidFill>
                <a:latin typeface="Segoe UI Light (Body)"/>
              </a:rPr>
              <a:pPr>
                <a:spcAft>
                  <a:spcPts val="600"/>
                </a:spcAft>
              </a:pPr>
              <a:t>19</a:t>
            </a:fld>
            <a:endParaRPr lang="en-US" sz="1200" b="0">
              <a:solidFill>
                <a:schemeClr val="bg1"/>
              </a:solidFill>
              <a:latin typeface="Segoe UI Light (Body)"/>
            </a:endParaRPr>
          </a:p>
        </p:txBody>
      </p:sp>
      <p:graphicFrame>
        <p:nvGraphicFramePr>
          <p:cNvPr id="6" name="Table 5">
            <a:extLst>
              <a:ext uri="{FF2B5EF4-FFF2-40B4-BE49-F238E27FC236}">
                <a16:creationId xmlns:a16="http://schemas.microsoft.com/office/drawing/2014/main" id="{07DE207E-9B4A-0DF4-B47D-E7FAFEDE69E7}"/>
              </a:ext>
            </a:extLst>
          </p:cNvPr>
          <p:cNvGraphicFramePr>
            <a:graphicFrameLocks noGrp="1"/>
          </p:cNvGraphicFramePr>
          <p:nvPr>
            <p:extLst>
              <p:ext uri="{D42A27DB-BD31-4B8C-83A1-F6EECF244321}">
                <p14:modId xmlns:p14="http://schemas.microsoft.com/office/powerpoint/2010/main" val="3453848040"/>
              </p:ext>
            </p:extLst>
          </p:nvPr>
        </p:nvGraphicFramePr>
        <p:xfrm>
          <a:off x="940976" y="1901952"/>
          <a:ext cx="10310047" cy="4015001"/>
        </p:xfrm>
        <a:graphic>
          <a:graphicData uri="http://schemas.openxmlformats.org/drawingml/2006/table">
            <a:tbl>
              <a:tblPr firstRow="1" bandRow="1">
                <a:tableStyleId>{5C22544A-7EE6-4342-B048-85BDC9FD1C3A}</a:tableStyleId>
              </a:tblPr>
              <a:tblGrid>
                <a:gridCol w="3038550">
                  <a:extLst>
                    <a:ext uri="{9D8B030D-6E8A-4147-A177-3AD203B41FA5}">
                      <a16:colId xmlns:a16="http://schemas.microsoft.com/office/drawing/2014/main" val="1157499700"/>
                    </a:ext>
                  </a:extLst>
                </a:gridCol>
                <a:gridCol w="3072133">
                  <a:extLst>
                    <a:ext uri="{9D8B030D-6E8A-4147-A177-3AD203B41FA5}">
                      <a16:colId xmlns:a16="http://schemas.microsoft.com/office/drawing/2014/main" val="2456567821"/>
                    </a:ext>
                  </a:extLst>
                </a:gridCol>
                <a:gridCol w="2106778">
                  <a:extLst>
                    <a:ext uri="{9D8B030D-6E8A-4147-A177-3AD203B41FA5}">
                      <a16:colId xmlns:a16="http://schemas.microsoft.com/office/drawing/2014/main" val="4179857577"/>
                    </a:ext>
                  </a:extLst>
                </a:gridCol>
                <a:gridCol w="2092586">
                  <a:extLst>
                    <a:ext uri="{9D8B030D-6E8A-4147-A177-3AD203B41FA5}">
                      <a16:colId xmlns:a16="http://schemas.microsoft.com/office/drawing/2014/main" val="4268099941"/>
                    </a:ext>
                  </a:extLst>
                </a:gridCol>
              </a:tblGrid>
              <a:tr h="69888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t>Network testing</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Gameplay testing</a:t>
                      </a:r>
                    </a:p>
                    <a:p>
                      <a:pPr algn="ctr"/>
                      <a:endParaRPr lang="en-US"/>
                    </a:p>
                  </a:txBody>
                  <a:tcPr/>
                </a:tc>
                <a:tc hMerge="1">
                  <a:txBody>
                    <a:bodyPr/>
                    <a:lstStyle/>
                    <a:p>
                      <a:endParaRPr lang="en-US"/>
                    </a:p>
                  </a:txBody>
                  <a:tcPr/>
                </a:tc>
                <a:extLst>
                  <a:ext uri="{0D108BD9-81ED-4DB2-BD59-A6C34878D82A}">
                    <a16:rowId xmlns:a16="http://schemas.microsoft.com/office/drawing/2014/main" val="572420893"/>
                  </a:ext>
                </a:extLst>
              </a:tr>
              <a:tr h="404908">
                <a:tc>
                  <a:txBody>
                    <a:bodyPr/>
                    <a:lstStyle/>
                    <a:p>
                      <a:pPr algn="ctr"/>
                      <a:r>
                        <a:rPr lang="en-CA" b="1"/>
                        <a:t>Test</a:t>
                      </a:r>
                      <a:endParaRPr lang="en-US" b="1"/>
                    </a:p>
                  </a:txBody>
                  <a:tcPr/>
                </a:tc>
                <a:tc>
                  <a:txBody>
                    <a:bodyPr/>
                    <a:lstStyle/>
                    <a:p>
                      <a:pPr algn="ctr"/>
                      <a:r>
                        <a:rPr lang="en-CA" b="1"/>
                        <a:t>Expected Result</a:t>
                      </a:r>
                      <a:endParaRPr lang="en-US"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t>Test</a:t>
                      </a:r>
                      <a:endParaRPr lang="en-US" b="1"/>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a:t>Expected Result</a:t>
                      </a:r>
                      <a:endParaRPr lang="en-US" b="1"/>
                    </a:p>
                  </a:txBody>
                  <a:tcPr/>
                </a:tc>
                <a:extLst>
                  <a:ext uri="{0D108BD9-81ED-4DB2-BD59-A6C34878D82A}">
                    <a16:rowId xmlns:a16="http://schemas.microsoft.com/office/drawing/2014/main" val="2643475403"/>
                  </a:ext>
                </a:extLst>
              </a:tr>
              <a:tr h="873342">
                <a:tc>
                  <a:txBody>
                    <a:bodyPr/>
                    <a:lstStyle/>
                    <a:p>
                      <a:pPr algn="ctr"/>
                      <a:r>
                        <a:rPr lang="en-CA"/>
                        <a:t>Host server</a:t>
                      </a:r>
                      <a:endParaRPr lang="en-US"/>
                    </a:p>
                  </a:txBody>
                  <a:tcPr/>
                </a:tc>
                <a:tc>
                  <a:txBody>
                    <a:bodyPr/>
                    <a:lstStyle/>
                    <a:p>
                      <a:pPr algn="ctr"/>
                      <a:r>
                        <a:rPr lang="en-US"/>
                        <a:t>The server successfully goes online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Item Interaction</a:t>
                      </a:r>
                    </a:p>
                  </a:txBody>
                  <a:tcPr/>
                </a:tc>
                <a:tc>
                  <a:txBody>
                    <a:bodyPr/>
                    <a:lstStyle/>
                    <a:p>
                      <a:pPr algn="ctr"/>
                      <a:r>
                        <a:rPr lang="en-CA"/>
                        <a:t>Display prompt/perform interact</a:t>
                      </a:r>
                      <a:endParaRPr lang="en-US"/>
                    </a:p>
                  </a:txBody>
                  <a:tcPr/>
                </a:tc>
                <a:extLst>
                  <a:ext uri="{0D108BD9-81ED-4DB2-BD59-A6C34878D82A}">
                    <a16:rowId xmlns:a16="http://schemas.microsoft.com/office/drawing/2014/main" val="3640191209"/>
                  </a:ext>
                </a:extLst>
              </a:tr>
              <a:tr h="9984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Search and join a game</a:t>
                      </a:r>
                    </a:p>
                  </a:txBody>
                  <a:tcPr/>
                </a:tc>
                <a:tc>
                  <a:txBody>
                    <a:bodyPr/>
                    <a:lstStyle/>
                    <a:p>
                      <a:pPr algn="ctr"/>
                      <a:r>
                        <a:rPr lang="en-CA"/>
                        <a:t>Display available server and load the game after pressing join</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Apply/edit/remove VPL blocks</a:t>
                      </a:r>
                    </a:p>
                  </a:txBody>
                  <a:tcPr/>
                </a:tc>
                <a:tc>
                  <a:txBody>
                    <a:bodyPr/>
                    <a:lstStyle/>
                    <a:p>
                      <a:pPr algn="ctr"/>
                      <a:r>
                        <a:rPr lang="en-US"/>
                        <a:t>Correctly add/remove VPL blocks</a:t>
                      </a:r>
                    </a:p>
                  </a:txBody>
                  <a:tcPr/>
                </a:tc>
                <a:extLst>
                  <a:ext uri="{0D108BD9-81ED-4DB2-BD59-A6C34878D82A}">
                    <a16:rowId xmlns:a16="http://schemas.microsoft.com/office/drawing/2014/main" val="3683637848"/>
                  </a:ext>
                </a:extLst>
              </a:tr>
              <a:tr h="9984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Synchronize Players</a:t>
                      </a:r>
                    </a:p>
                  </a:txBody>
                  <a:tcPr/>
                </a:tc>
                <a:tc>
                  <a:txBody>
                    <a:bodyPr/>
                    <a:lstStyle/>
                    <a:p>
                      <a:pPr algn="ctr"/>
                      <a:r>
                        <a:rPr lang="en-CA"/>
                        <a:t>Display on server screen the current state of two players</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t>Execute VPL</a:t>
                      </a:r>
                    </a:p>
                  </a:txBody>
                  <a:tcPr/>
                </a:tc>
                <a:tc>
                  <a:txBody>
                    <a:bodyPr/>
                    <a:lstStyle/>
                    <a:p>
                      <a:pPr algn="ctr"/>
                      <a:r>
                        <a:rPr lang="en-CA"/>
                        <a:t>Run the code if successfully structured</a:t>
                      </a:r>
                      <a:endParaRPr lang="en-US"/>
                    </a:p>
                  </a:txBody>
                  <a:tcPr/>
                </a:tc>
                <a:extLst>
                  <a:ext uri="{0D108BD9-81ED-4DB2-BD59-A6C34878D82A}">
                    <a16:rowId xmlns:a16="http://schemas.microsoft.com/office/drawing/2014/main" val="857148731"/>
                  </a:ext>
                </a:extLst>
              </a:tr>
            </a:tbl>
          </a:graphicData>
        </a:graphic>
      </p:graphicFrame>
      <p:sp>
        <p:nvSpPr>
          <p:cNvPr id="5" name="Title 4">
            <a:extLst>
              <a:ext uri="{FF2B5EF4-FFF2-40B4-BE49-F238E27FC236}">
                <a16:creationId xmlns:a16="http://schemas.microsoft.com/office/drawing/2014/main" id="{BDC9FFEB-5776-DC9A-DAFF-0D6B8A1DDA40}"/>
              </a:ext>
            </a:extLst>
          </p:cNvPr>
          <p:cNvSpPr>
            <a:spLocks noGrp="1"/>
          </p:cNvSpPr>
          <p:nvPr>
            <p:ph type="title"/>
          </p:nvPr>
        </p:nvSpPr>
        <p:spPr/>
        <p:txBody>
          <a:bodyPr/>
          <a:lstStyle/>
          <a:p>
            <a:r>
              <a:rPr lang="en-US"/>
              <a:t>verification</a:t>
            </a:r>
          </a:p>
        </p:txBody>
      </p:sp>
    </p:spTree>
    <p:extLst>
      <p:ext uri="{BB962C8B-B14F-4D97-AF65-F5344CB8AC3E}">
        <p14:creationId xmlns:p14="http://schemas.microsoft.com/office/powerpoint/2010/main" val="22246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EBACD3-87A7-AC49-372B-7D67C79C2FAA}"/>
              </a:ext>
            </a:extLst>
          </p:cNvPr>
          <p:cNvSpPr>
            <a:spLocks noGrp="1"/>
          </p:cNvSpPr>
          <p:nvPr>
            <p:ph type="title"/>
          </p:nvPr>
        </p:nvSpPr>
        <p:spPr>
          <a:xfrm>
            <a:off x="850392" y="832104"/>
            <a:ext cx="10881360" cy="1069848"/>
          </a:xfrm>
        </p:spPr>
        <p:txBody>
          <a:bodyPr anchor="ctr">
            <a:normAutofit fontScale="90000"/>
          </a:bodyPr>
          <a:lstStyle/>
          <a:p>
            <a:r>
              <a:rPr lang="en-US"/>
              <a:t>Challenges in Teaching Programming Today</a:t>
            </a:r>
          </a:p>
        </p:txBody>
      </p:sp>
      <p:sp>
        <p:nvSpPr>
          <p:cNvPr id="8" name="Content Placeholder 7">
            <a:extLst>
              <a:ext uri="{FF2B5EF4-FFF2-40B4-BE49-F238E27FC236}">
                <a16:creationId xmlns:a16="http://schemas.microsoft.com/office/drawing/2014/main" id="{0A536BAC-E4E7-B0E3-32EA-5DE21E1A231C}"/>
              </a:ext>
            </a:extLst>
          </p:cNvPr>
          <p:cNvSpPr>
            <a:spLocks noGrp="1"/>
          </p:cNvSpPr>
          <p:nvPr>
            <p:ph sz="half" idx="1"/>
          </p:nvPr>
        </p:nvSpPr>
        <p:spPr>
          <a:xfrm>
            <a:off x="914400" y="1901952"/>
            <a:ext cx="5181600" cy="3970655"/>
          </a:xfrm>
        </p:spPr>
        <p:txBody>
          <a:bodyPr>
            <a:normAutofit/>
          </a:bodyPr>
          <a:lstStyle/>
          <a:p>
            <a:pPr>
              <a:lnSpc>
                <a:spcPct val="150000"/>
              </a:lnSpc>
            </a:pPr>
            <a:r>
              <a:rPr lang="en-CA"/>
              <a:t>Text heavy</a:t>
            </a:r>
          </a:p>
          <a:p>
            <a:pPr>
              <a:lnSpc>
                <a:spcPct val="150000"/>
              </a:lnSpc>
            </a:pPr>
            <a:r>
              <a:rPr lang="en-CA"/>
              <a:t>Syntax</a:t>
            </a:r>
          </a:p>
          <a:p>
            <a:pPr>
              <a:lnSpc>
                <a:spcPct val="150000"/>
              </a:lnSpc>
            </a:pPr>
            <a:r>
              <a:rPr lang="en-CA"/>
              <a:t>Low attention span</a:t>
            </a:r>
          </a:p>
          <a:p>
            <a:pPr>
              <a:lnSpc>
                <a:spcPct val="150000"/>
              </a:lnSpc>
            </a:pPr>
            <a:r>
              <a:rPr lang="en-CA"/>
              <a:t>Lack of interest</a:t>
            </a:r>
          </a:p>
          <a:p>
            <a:pPr>
              <a:lnSpc>
                <a:spcPct val="150000"/>
              </a:lnSpc>
            </a:pPr>
            <a:r>
              <a:rPr lang="en-CA"/>
              <a:t>Reliance on AI</a:t>
            </a:r>
          </a:p>
          <a:p>
            <a:pPr marL="0" indent="0">
              <a:buNone/>
            </a:pPr>
            <a:endParaRPr lang="en-US"/>
          </a:p>
        </p:txBody>
      </p:sp>
      <p:pic>
        <p:nvPicPr>
          <p:cNvPr id="10" name="Content Placeholder 9">
            <a:extLst>
              <a:ext uri="{FF2B5EF4-FFF2-40B4-BE49-F238E27FC236}">
                <a16:creationId xmlns:a16="http://schemas.microsoft.com/office/drawing/2014/main" id="{E1871791-9E08-0625-FBA4-32C0D161A428}"/>
              </a:ext>
            </a:extLst>
          </p:cNvPr>
          <p:cNvPicPr>
            <a:picLocks noGrp="1" noChangeAspect="1"/>
          </p:cNvPicPr>
          <p:nvPr>
            <p:ph sz="half" idx="2"/>
          </p:nvPr>
        </p:nvPicPr>
        <p:blipFill>
          <a:blip r:embed="rId3"/>
          <a:stretch>
            <a:fillRect/>
          </a:stretch>
        </p:blipFill>
        <p:spPr>
          <a:xfrm>
            <a:off x="5672137" y="2011680"/>
            <a:ext cx="5605463" cy="3736975"/>
          </a:xfrm>
        </p:spPr>
      </p:pic>
      <p:sp>
        <p:nvSpPr>
          <p:cNvPr id="4" name="Slide Number Placeholder 3">
            <a:extLst>
              <a:ext uri="{FF2B5EF4-FFF2-40B4-BE49-F238E27FC236}">
                <a16:creationId xmlns:a16="http://schemas.microsoft.com/office/drawing/2014/main" id="{54BAE8E8-747B-B19F-CE68-42D359315AA4}"/>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355395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THANK YOU</a:t>
            </a:r>
            <a:endParaRPr lang="en-US"/>
          </a:p>
        </p:txBody>
      </p:sp>
    </p:spTree>
    <p:extLst>
      <p:ext uri="{BB962C8B-B14F-4D97-AF65-F5344CB8AC3E}">
        <p14:creationId xmlns:p14="http://schemas.microsoft.com/office/powerpoint/2010/main" val="18777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156E-8580-639A-1B4B-B8E783262EC7}"/>
              </a:ext>
            </a:extLst>
          </p:cNvPr>
          <p:cNvSpPr>
            <a:spLocks noGrp="1"/>
          </p:cNvSpPr>
          <p:nvPr>
            <p:ph type="title"/>
          </p:nvPr>
        </p:nvSpPr>
        <p:spPr>
          <a:xfrm>
            <a:off x="850392" y="832104"/>
            <a:ext cx="10881360" cy="1069848"/>
          </a:xfrm>
        </p:spPr>
        <p:txBody>
          <a:bodyPr anchor="ctr">
            <a:normAutofit fontScale="90000"/>
          </a:bodyPr>
          <a:lstStyle/>
          <a:p>
            <a:r>
              <a:rPr lang="en-US" sz="3700"/>
              <a:t>Game based learning &amp; Escape Rooms</a:t>
            </a:r>
            <a:br>
              <a:rPr lang="en-US" sz="3700"/>
            </a:br>
            <a:r>
              <a:rPr lang="en-US" sz="3700"/>
              <a:t>as teaching tool</a:t>
            </a:r>
          </a:p>
        </p:txBody>
      </p:sp>
      <p:pic>
        <p:nvPicPr>
          <p:cNvPr id="8" name="Content Placeholder 7" descr="A hand typing on a keyboard&#10;&#10;AI-generated content may be incorrect.">
            <a:extLst>
              <a:ext uri="{FF2B5EF4-FFF2-40B4-BE49-F238E27FC236}">
                <a16:creationId xmlns:a16="http://schemas.microsoft.com/office/drawing/2014/main" id="{3DE724E5-92BE-259D-AFBE-FCA0069C5984}"/>
              </a:ext>
            </a:extLst>
          </p:cNvPr>
          <p:cNvPicPr>
            <a:picLocks noGrp="1" noChangeAspect="1"/>
          </p:cNvPicPr>
          <p:nvPr>
            <p:ph sz="half" idx="2"/>
          </p:nvPr>
        </p:nvPicPr>
        <p:blipFill>
          <a:blip r:embed="rId3"/>
          <a:stretch>
            <a:fillRect/>
          </a:stretch>
        </p:blipFill>
        <p:spPr>
          <a:xfrm>
            <a:off x="7138257" y="1961419"/>
            <a:ext cx="4215543" cy="4215543"/>
          </a:xfrm>
        </p:spPr>
      </p:pic>
      <p:sp>
        <p:nvSpPr>
          <p:cNvPr id="4" name="Slide Number Placeholder 3">
            <a:extLst>
              <a:ext uri="{FF2B5EF4-FFF2-40B4-BE49-F238E27FC236}">
                <a16:creationId xmlns:a16="http://schemas.microsoft.com/office/drawing/2014/main" id="{07BC9D39-E6FF-AB73-CB59-8B9B3F35B931}"/>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D7E4BDA9-FB56-A378-B470-0118F1F18122}"/>
              </a:ext>
            </a:extLst>
          </p:cNvPr>
          <p:cNvGraphicFramePr>
            <a:graphicFrameLocks noGrp="1"/>
          </p:cNvGraphicFramePr>
          <p:nvPr>
            <p:ph sz="half" idx="1"/>
            <p:extLst>
              <p:ext uri="{D42A27DB-BD31-4B8C-83A1-F6EECF244321}">
                <p14:modId xmlns:p14="http://schemas.microsoft.com/office/powerpoint/2010/main" val="157136347"/>
              </p:ext>
            </p:extLst>
          </p:nvPr>
        </p:nvGraphicFramePr>
        <p:xfrm>
          <a:off x="850392" y="2161190"/>
          <a:ext cx="5181600" cy="3816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847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803E9-F8B9-B9EE-6989-24A69FB3A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0C03A-8766-2AAD-8CEA-C620A97FC4C9}"/>
              </a:ext>
            </a:extLst>
          </p:cNvPr>
          <p:cNvSpPr>
            <a:spLocks noGrp="1"/>
          </p:cNvSpPr>
          <p:nvPr>
            <p:ph type="title"/>
          </p:nvPr>
        </p:nvSpPr>
        <p:spPr>
          <a:xfrm>
            <a:off x="850392" y="832104"/>
            <a:ext cx="10881360" cy="1069848"/>
          </a:xfrm>
        </p:spPr>
        <p:txBody>
          <a:bodyPr anchor="ctr">
            <a:normAutofit fontScale="90000"/>
          </a:bodyPr>
          <a:lstStyle/>
          <a:p>
            <a:r>
              <a:rPr lang="en-US" sz="3600"/>
              <a:t>Lowering the Entry Barrier with Visual Programming</a:t>
            </a:r>
            <a:endParaRPr lang="en-US" sz="3400"/>
          </a:p>
        </p:txBody>
      </p:sp>
      <p:sp>
        <p:nvSpPr>
          <p:cNvPr id="3" name="Content Placeholder 2">
            <a:extLst>
              <a:ext uri="{FF2B5EF4-FFF2-40B4-BE49-F238E27FC236}">
                <a16:creationId xmlns:a16="http://schemas.microsoft.com/office/drawing/2014/main" id="{5605E874-E718-7F49-2D09-101C0AB623C3}"/>
              </a:ext>
            </a:extLst>
          </p:cNvPr>
          <p:cNvSpPr>
            <a:spLocks noGrp="1"/>
          </p:cNvSpPr>
          <p:nvPr>
            <p:ph sz="half" idx="1"/>
          </p:nvPr>
        </p:nvSpPr>
        <p:spPr>
          <a:xfrm>
            <a:off x="838200" y="2011680"/>
            <a:ext cx="5626608" cy="3931920"/>
          </a:xfrm>
        </p:spPr>
        <p:txBody>
          <a:bodyPr>
            <a:normAutofit/>
          </a:bodyPr>
          <a:lstStyle/>
          <a:p>
            <a:r>
              <a:rPr lang="en-CA" sz="2400"/>
              <a:t>Block based, syntax free programming</a:t>
            </a:r>
          </a:p>
          <a:p>
            <a:r>
              <a:rPr lang="en-US" sz="2400"/>
              <a:t>Emphasizes </a:t>
            </a:r>
            <a:r>
              <a:rPr lang="en-CA" sz="2400"/>
              <a:t>logic and computational     thinking</a:t>
            </a:r>
          </a:p>
          <a:p>
            <a:pPr marL="0" indent="0">
              <a:buNone/>
            </a:pPr>
            <a:endParaRPr lang="en-CA" sz="2400"/>
          </a:p>
        </p:txBody>
      </p:sp>
      <p:pic>
        <p:nvPicPr>
          <p:cNvPr id="8" name="Content Placeholder 7" descr="A screenshot of a video game&#10;&#10;AI-generated content may be incorrect.">
            <a:extLst>
              <a:ext uri="{FF2B5EF4-FFF2-40B4-BE49-F238E27FC236}">
                <a16:creationId xmlns:a16="http://schemas.microsoft.com/office/drawing/2014/main" id="{ACF2380E-1FCF-F992-7497-DD1732296D94}"/>
              </a:ext>
            </a:extLst>
          </p:cNvPr>
          <p:cNvPicPr>
            <a:picLocks noGrp="1" noChangeAspect="1"/>
          </p:cNvPicPr>
          <p:nvPr>
            <p:ph sz="half" idx="2"/>
          </p:nvPr>
        </p:nvPicPr>
        <p:blipFill>
          <a:blip r:embed="rId3"/>
          <a:srcRect t="1431" b="14592"/>
          <a:stretch>
            <a:fillRect/>
          </a:stretch>
        </p:blipFill>
        <p:spPr>
          <a:xfrm>
            <a:off x="6464808" y="1519110"/>
            <a:ext cx="5181600" cy="4351338"/>
          </a:xfrm>
          <a:noFill/>
        </p:spPr>
      </p:pic>
      <p:sp>
        <p:nvSpPr>
          <p:cNvPr id="4" name="Slide Number Placeholder 3">
            <a:extLst>
              <a:ext uri="{FF2B5EF4-FFF2-40B4-BE49-F238E27FC236}">
                <a16:creationId xmlns:a16="http://schemas.microsoft.com/office/drawing/2014/main" id="{0C1536BF-2E92-D459-7F66-E68F9DC6EDA2}"/>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61176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8D4D-0235-767A-67CF-2F7E4C8F0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A1330-8997-5D86-7924-1CCAB03D260E}"/>
              </a:ext>
            </a:extLst>
          </p:cNvPr>
          <p:cNvSpPr>
            <a:spLocks noGrp="1"/>
          </p:cNvSpPr>
          <p:nvPr>
            <p:ph type="title"/>
          </p:nvPr>
        </p:nvSpPr>
        <p:spPr>
          <a:xfrm>
            <a:off x="850392" y="832104"/>
            <a:ext cx="10881360" cy="1069848"/>
          </a:xfrm>
        </p:spPr>
        <p:txBody>
          <a:bodyPr anchor="ctr">
            <a:normAutofit/>
          </a:bodyPr>
          <a:lstStyle/>
          <a:p>
            <a:r>
              <a:rPr lang="en-US" sz="3600"/>
              <a:t>Learning Through Collaboration</a:t>
            </a:r>
            <a:endParaRPr lang="en-US" sz="3400"/>
          </a:p>
        </p:txBody>
      </p:sp>
      <p:pic>
        <p:nvPicPr>
          <p:cNvPr id="9" name="Content Placeholder 8" descr="A video game with a game controller&#10;&#10;AI-generated content may be incorrect.">
            <a:extLst>
              <a:ext uri="{FF2B5EF4-FFF2-40B4-BE49-F238E27FC236}">
                <a16:creationId xmlns:a16="http://schemas.microsoft.com/office/drawing/2014/main" id="{D3F3ECF3-A1F6-D5C1-A764-D214309361A7}"/>
              </a:ext>
            </a:extLst>
          </p:cNvPr>
          <p:cNvPicPr>
            <a:picLocks noGrp="1" noChangeAspect="1"/>
          </p:cNvPicPr>
          <p:nvPr>
            <p:ph sz="half" idx="2"/>
          </p:nvPr>
        </p:nvPicPr>
        <p:blipFill>
          <a:blip r:embed="rId3"/>
          <a:stretch>
            <a:fillRect/>
          </a:stretch>
        </p:blipFill>
        <p:spPr>
          <a:xfrm>
            <a:off x="6506574" y="2000918"/>
            <a:ext cx="4432697" cy="2955131"/>
          </a:xfrm>
        </p:spPr>
      </p:pic>
      <p:sp>
        <p:nvSpPr>
          <p:cNvPr id="4" name="Slide Number Placeholder 3">
            <a:extLst>
              <a:ext uri="{FF2B5EF4-FFF2-40B4-BE49-F238E27FC236}">
                <a16:creationId xmlns:a16="http://schemas.microsoft.com/office/drawing/2014/main" id="{0930751B-D9D3-5920-9932-C754D7B50E1E}"/>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graphicFrame>
        <p:nvGraphicFramePr>
          <p:cNvPr id="18" name="Content Placeholder 2">
            <a:extLst>
              <a:ext uri="{FF2B5EF4-FFF2-40B4-BE49-F238E27FC236}">
                <a16:creationId xmlns:a16="http://schemas.microsoft.com/office/drawing/2014/main" id="{1135982B-0032-B829-A138-85F221CF77B5}"/>
              </a:ext>
            </a:extLst>
          </p:cNvPr>
          <p:cNvGraphicFramePr>
            <a:graphicFrameLocks noGrp="1"/>
          </p:cNvGraphicFramePr>
          <p:nvPr>
            <p:ph sz="half" idx="1"/>
            <p:extLst>
              <p:ext uri="{D42A27DB-BD31-4B8C-83A1-F6EECF244321}">
                <p14:modId xmlns:p14="http://schemas.microsoft.com/office/powerpoint/2010/main" val="1567262408"/>
              </p:ext>
            </p:extLst>
          </p:nvPr>
        </p:nvGraphicFramePr>
        <p:xfrm>
          <a:off x="850392" y="1901952"/>
          <a:ext cx="5181600" cy="406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80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AD5AF-85A0-EE07-27CD-6E1EEAEEA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B8FEA-87E8-A7C8-F1DA-346CA785B670}"/>
              </a:ext>
            </a:extLst>
          </p:cNvPr>
          <p:cNvSpPr>
            <a:spLocks noGrp="1"/>
          </p:cNvSpPr>
          <p:nvPr>
            <p:ph type="title"/>
          </p:nvPr>
        </p:nvSpPr>
        <p:spPr>
          <a:xfrm>
            <a:off x="850392" y="832104"/>
            <a:ext cx="10881360" cy="1069848"/>
          </a:xfrm>
        </p:spPr>
        <p:txBody>
          <a:bodyPr anchor="ctr">
            <a:normAutofit fontScale="90000"/>
          </a:bodyPr>
          <a:lstStyle/>
          <a:p>
            <a:r>
              <a:rPr lang="en-US"/>
              <a:t>Challenges That Remain Unsolved</a:t>
            </a:r>
          </a:p>
        </p:txBody>
      </p:sp>
      <p:sp>
        <p:nvSpPr>
          <p:cNvPr id="4" name="Slide Number Placeholder 3">
            <a:extLst>
              <a:ext uri="{FF2B5EF4-FFF2-40B4-BE49-F238E27FC236}">
                <a16:creationId xmlns:a16="http://schemas.microsoft.com/office/drawing/2014/main" id="{DA02696A-AA91-863B-3AE2-994EAAF102FA}"/>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graphicFrame>
        <p:nvGraphicFramePr>
          <p:cNvPr id="16" name="Content Placeholder 2">
            <a:extLst>
              <a:ext uri="{FF2B5EF4-FFF2-40B4-BE49-F238E27FC236}">
                <a16:creationId xmlns:a16="http://schemas.microsoft.com/office/drawing/2014/main" id="{67A705CD-47FF-26AD-A818-6B31E0742129}"/>
              </a:ext>
            </a:extLst>
          </p:cNvPr>
          <p:cNvGraphicFramePr>
            <a:graphicFrameLocks noGrp="1"/>
          </p:cNvGraphicFramePr>
          <p:nvPr>
            <p:ph sz="half" idx="1"/>
            <p:extLst>
              <p:ext uri="{D42A27DB-BD31-4B8C-83A1-F6EECF244321}">
                <p14:modId xmlns:p14="http://schemas.microsoft.com/office/powerpoint/2010/main" val="4241584490"/>
              </p:ext>
            </p:extLst>
          </p:nvPr>
        </p:nvGraphicFramePr>
        <p:xfrm>
          <a:off x="838200" y="1825625"/>
          <a:ext cx="5181600" cy="406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2" descr="A exclamation mark in space&#10;&#10;AI-generated content may be incorrect.">
            <a:extLst>
              <a:ext uri="{FF2B5EF4-FFF2-40B4-BE49-F238E27FC236}">
                <a16:creationId xmlns:a16="http://schemas.microsoft.com/office/drawing/2014/main" id="{62A8073B-5B08-D115-2182-7D7DB1B368B2}"/>
              </a:ext>
            </a:extLst>
          </p:cNvPr>
          <p:cNvPicPr>
            <a:picLocks noChangeAspect="1"/>
          </p:cNvPicPr>
          <p:nvPr/>
        </p:nvPicPr>
        <p:blipFill>
          <a:blip r:embed="rId8"/>
          <a:stretch>
            <a:fillRect/>
          </a:stretch>
        </p:blipFill>
        <p:spPr>
          <a:xfrm>
            <a:off x="6836966" y="1749425"/>
            <a:ext cx="4422775" cy="4422775"/>
          </a:xfrm>
          <a:prstGeom prst="rect">
            <a:avLst/>
          </a:prstGeom>
        </p:spPr>
      </p:pic>
    </p:spTree>
    <p:extLst>
      <p:ext uri="{BB962C8B-B14F-4D97-AF65-F5344CB8AC3E}">
        <p14:creationId xmlns:p14="http://schemas.microsoft.com/office/powerpoint/2010/main" val="412975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9D176-568A-40D4-4233-05959B2F3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6D672-1053-34FE-30BA-76BE68B2F6CA}"/>
              </a:ext>
            </a:extLst>
          </p:cNvPr>
          <p:cNvSpPr>
            <a:spLocks noGrp="1"/>
          </p:cNvSpPr>
          <p:nvPr>
            <p:ph type="title"/>
          </p:nvPr>
        </p:nvSpPr>
        <p:spPr>
          <a:xfrm>
            <a:off x="850392" y="832104"/>
            <a:ext cx="10881360" cy="1069848"/>
          </a:xfrm>
        </p:spPr>
        <p:txBody>
          <a:bodyPr anchor="ctr">
            <a:normAutofit fontScale="90000"/>
          </a:bodyPr>
          <a:lstStyle/>
          <a:p>
            <a:r>
              <a:rPr lang="en-US"/>
              <a:t>Our Solution: Code Escape Together</a:t>
            </a:r>
          </a:p>
        </p:txBody>
      </p:sp>
      <p:sp>
        <p:nvSpPr>
          <p:cNvPr id="4" name="Slide Number Placeholder 3">
            <a:extLst>
              <a:ext uri="{FF2B5EF4-FFF2-40B4-BE49-F238E27FC236}">
                <a16:creationId xmlns:a16="http://schemas.microsoft.com/office/drawing/2014/main" id="{DCE1BF86-8C70-710B-C6E2-FCB365182301}"/>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7</a:t>
            </a:fld>
            <a:endParaRPr lang="en-US"/>
          </a:p>
        </p:txBody>
      </p:sp>
      <p:graphicFrame>
        <p:nvGraphicFramePr>
          <p:cNvPr id="7" name="Content Placeholder 4">
            <a:extLst>
              <a:ext uri="{FF2B5EF4-FFF2-40B4-BE49-F238E27FC236}">
                <a16:creationId xmlns:a16="http://schemas.microsoft.com/office/drawing/2014/main" id="{9305759E-AADD-D132-435B-86306F36C53D}"/>
              </a:ext>
            </a:extLst>
          </p:cNvPr>
          <p:cNvGraphicFramePr>
            <a:graphicFrameLocks noGrp="1"/>
          </p:cNvGraphicFramePr>
          <p:nvPr>
            <p:ph sz="half" idx="1"/>
            <p:extLst>
              <p:ext uri="{D42A27DB-BD31-4B8C-83A1-F6EECF244321}">
                <p14:modId xmlns:p14="http://schemas.microsoft.com/office/powerpoint/2010/main" val="2553926826"/>
              </p:ext>
            </p:extLst>
          </p:nvPr>
        </p:nvGraphicFramePr>
        <p:xfrm>
          <a:off x="850392" y="2011680"/>
          <a:ext cx="5181600" cy="39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ow to Describe the “Solution” Your Organization Provides">
            <a:extLst>
              <a:ext uri="{FF2B5EF4-FFF2-40B4-BE49-F238E27FC236}">
                <a16:creationId xmlns:a16="http://schemas.microsoft.com/office/drawing/2014/main" id="{68F2EF24-723D-2091-3E36-B83375142B56}"/>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550152" y="2078751"/>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9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8011-949B-DD27-89F5-CB902D59B7B7}"/>
            </a:ext>
          </a:extLst>
        </p:cNvPr>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A2A4BC5-6543-743F-F8C0-1BD441214505}"/>
              </a:ext>
            </a:extLst>
          </p:cNvPr>
          <p:cNvPicPr>
            <a:picLocks noGrp="1" noChangeAspect="1"/>
          </p:cNvPicPr>
          <p:nvPr>
            <p:ph sz="half" idx="2"/>
          </p:nvPr>
        </p:nvPicPr>
        <p:blipFill>
          <a:blip r:embed="rId3"/>
          <a:stretch>
            <a:fillRect/>
          </a:stretch>
        </p:blipFill>
        <p:spPr>
          <a:xfrm>
            <a:off x="6550152" y="1825625"/>
            <a:ext cx="4922520" cy="3281680"/>
          </a:xfrm>
        </p:spPr>
      </p:pic>
      <p:sp>
        <p:nvSpPr>
          <p:cNvPr id="4" name="Slide Number Placeholder 3">
            <a:extLst>
              <a:ext uri="{FF2B5EF4-FFF2-40B4-BE49-F238E27FC236}">
                <a16:creationId xmlns:a16="http://schemas.microsoft.com/office/drawing/2014/main" id="{0B2330EE-9835-A541-2343-CE27235588DE}"/>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
        <p:nvSpPr>
          <p:cNvPr id="15" name="Content Placeholder 14">
            <a:extLst>
              <a:ext uri="{FF2B5EF4-FFF2-40B4-BE49-F238E27FC236}">
                <a16:creationId xmlns:a16="http://schemas.microsoft.com/office/drawing/2014/main" id="{B7660B3C-1710-6461-CD62-5357F2EB5779}"/>
              </a:ext>
            </a:extLst>
          </p:cNvPr>
          <p:cNvSpPr>
            <a:spLocks noGrp="1"/>
          </p:cNvSpPr>
          <p:nvPr>
            <p:ph sz="half" idx="1"/>
          </p:nvPr>
        </p:nvSpPr>
        <p:spPr>
          <a:xfrm>
            <a:off x="1109472" y="1795653"/>
            <a:ext cx="5181600" cy="4351338"/>
          </a:xfrm>
        </p:spPr>
        <p:txBody>
          <a:bodyPr/>
          <a:lstStyle/>
          <a:p>
            <a:r>
              <a:rPr lang="en-US"/>
              <a:t>2-player co-op</a:t>
            </a:r>
          </a:p>
          <a:p>
            <a:r>
              <a:rPr lang="en-US"/>
              <a:t>Visual Programming</a:t>
            </a:r>
          </a:p>
          <a:p>
            <a:r>
              <a:rPr lang="en-US"/>
              <a:t>LAN connection</a:t>
            </a:r>
          </a:p>
          <a:p>
            <a:pPr marL="0" indent="0">
              <a:buNone/>
            </a:pPr>
            <a:endParaRPr lang="en-US"/>
          </a:p>
          <a:p>
            <a:endParaRPr lang="en-US"/>
          </a:p>
        </p:txBody>
      </p:sp>
      <p:sp>
        <p:nvSpPr>
          <p:cNvPr id="3" name="Title 2">
            <a:extLst>
              <a:ext uri="{FF2B5EF4-FFF2-40B4-BE49-F238E27FC236}">
                <a16:creationId xmlns:a16="http://schemas.microsoft.com/office/drawing/2014/main" id="{4F882FDE-C67F-3B37-262E-B8A5D9AE9EB0}"/>
              </a:ext>
            </a:extLst>
          </p:cNvPr>
          <p:cNvSpPr>
            <a:spLocks noGrp="1"/>
          </p:cNvSpPr>
          <p:nvPr>
            <p:ph type="title"/>
          </p:nvPr>
        </p:nvSpPr>
        <p:spPr/>
        <p:txBody>
          <a:bodyPr/>
          <a:lstStyle/>
          <a:p>
            <a:r>
              <a:rPr lang="en-US"/>
              <a:t>Unique features</a:t>
            </a:r>
          </a:p>
        </p:txBody>
      </p:sp>
    </p:spTree>
    <p:extLst>
      <p:ext uri="{BB962C8B-B14F-4D97-AF65-F5344CB8AC3E}">
        <p14:creationId xmlns:p14="http://schemas.microsoft.com/office/powerpoint/2010/main" val="325770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F079E-E2A8-41C4-4B1E-8AB6827FED3B}"/>
              </a:ext>
            </a:extLst>
          </p:cNvPr>
          <p:cNvSpPr>
            <a:spLocks noGrp="1"/>
          </p:cNvSpPr>
          <p:nvPr>
            <p:ph type="sldNum" sz="quarter" idx="11"/>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12" name="Content Placeholder 5">
            <a:extLst>
              <a:ext uri="{FF2B5EF4-FFF2-40B4-BE49-F238E27FC236}">
                <a16:creationId xmlns:a16="http://schemas.microsoft.com/office/drawing/2014/main" id="{02ED08BA-9B48-EC42-2CEF-2A16EEA38463}"/>
              </a:ext>
            </a:extLst>
          </p:cNvPr>
          <p:cNvGraphicFramePr/>
          <p:nvPr>
            <p:extLst>
              <p:ext uri="{D42A27DB-BD31-4B8C-83A1-F6EECF244321}">
                <p14:modId xmlns:p14="http://schemas.microsoft.com/office/powerpoint/2010/main" val="3734403709"/>
              </p:ext>
            </p:extLst>
          </p:nvPr>
        </p:nvGraphicFramePr>
        <p:xfrm>
          <a:off x="1014984" y="2212848"/>
          <a:ext cx="10332720"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0B30BBFF-B55D-5412-7E1D-6593986546B6}"/>
              </a:ext>
            </a:extLst>
          </p:cNvPr>
          <p:cNvSpPr>
            <a:spLocks noGrp="1"/>
          </p:cNvSpPr>
          <p:nvPr>
            <p:ph type="title"/>
          </p:nvPr>
        </p:nvSpPr>
        <p:spPr/>
        <p:txBody>
          <a:bodyPr/>
          <a:lstStyle/>
          <a:p>
            <a:r>
              <a:rPr lang="en-US"/>
              <a:t>Expected Outcomes</a:t>
            </a:r>
          </a:p>
        </p:txBody>
      </p:sp>
    </p:spTree>
    <p:extLst>
      <p:ext uri="{BB962C8B-B14F-4D97-AF65-F5344CB8AC3E}">
        <p14:creationId xmlns:p14="http://schemas.microsoft.com/office/powerpoint/2010/main" val="22989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0</TotalTime>
  <Words>1876</Words>
  <Application>Microsoft Office PowerPoint</Application>
  <PresentationFormat>Widescreen</PresentationFormat>
  <Paragraphs>200</Paragraphs>
  <Slides>20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Segoe UI Light (Body)</vt:lpstr>
      <vt:lpstr>Arial</vt:lpstr>
      <vt:lpstr>Calibri</vt:lpstr>
      <vt:lpstr>Courier New</vt:lpstr>
      <vt:lpstr>Segoe UI Light</vt:lpstr>
      <vt:lpstr>Tw Cen MT</vt:lpstr>
      <vt:lpstr>Office Theme</vt:lpstr>
      <vt:lpstr>Code escape together</vt:lpstr>
      <vt:lpstr>Challenges in Teaching Programming Today</vt:lpstr>
      <vt:lpstr>Game based learning &amp; Escape Rooms as teaching tool</vt:lpstr>
      <vt:lpstr>Lowering the Entry Barrier with Visual Programming</vt:lpstr>
      <vt:lpstr>Learning Through Collaboration</vt:lpstr>
      <vt:lpstr>Challenges That Remain Unsolved</vt:lpstr>
      <vt:lpstr>Our Solution: Code Escape Together</vt:lpstr>
      <vt:lpstr>Unique features</vt:lpstr>
      <vt:lpstr>Expected Outcomes</vt:lpstr>
      <vt:lpstr>Architecture overview</vt:lpstr>
      <vt:lpstr>Activity diagram</vt:lpstr>
      <vt:lpstr>Game Flow: host game</vt:lpstr>
      <vt:lpstr>Game Flow: Joining via Smartphone</vt:lpstr>
      <vt:lpstr>Game Flow: block placement</vt:lpstr>
      <vt:lpstr>Cooperative gameplay flow</vt:lpstr>
      <vt:lpstr>Research Process</vt:lpstr>
      <vt:lpstr>Development process</vt:lpstr>
      <vt:lpstr>Evaluation</vt:lpstr>
      <vt:lpstr>verification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דניאל רוזנצבייג</dc:creator>
  <cp:lastModifiedBy>דניאל רוזנצבייג</cp:lastModifiedBy>
  <cp:revision>1</cp:revision>
  <dcterms:created xsi:type="dcterms:W3CDTF">2026-01-12T14:54:45Z</dcterms:created>
  <dcterms:modified xsi:type="dcterms:W3CDTF">2026-01-25T19:30:10Z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